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</p:sldMasterIdLst>
  <p:notesMasterIdLst>
    <p:notesMasterId r:id="rId20"/>
  </p:notesMasterIdLst>
  <p:sldIdLst>
    <p:sldId id="256" r:id="rId4"/>
    <p:sldId id="2254" r:id="rId5"/>
    <p:sldId id="2255" r:id="rId6"/>
    <p:sldId id="2273" r:id="rId7"/>
    <p:sldId id="2274" r:id="rId8"/>
    <p:sldId id="2275" r:id="rId9"/>
    <p:sldId id="2277" r:id="rId10"/>
    <p:sldId id="2278" r:id="rId11"/>
    <p:sldId id="2279" r:id="rId12"/>
    <p:sldId id="2282" r:id="rId13"/>
    <p:sldId id="2281" r:id="rId14"/>
    <p:sldId id="2283" r:id="rId15"/>
    <p:sldId id="2284" r:id="rId16"/>
    <p:sldId id="2285" r:id="rId17"/>
    <p:sldId id="2286" r:id="rId18"/>
    <p:sldId id="229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CCF"/>
    <a:srgbClr val="D9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89C66-55C6-4B5E-BA03-3D12300DF0C9}" v="86" dt="2026-06-01T21:14:53.248"/>
    <p1510:client id="{71A7D173-8C38-4871-B684-EFCC26D0030C}" v="6" dt="2026-06-01T14:43:4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/>
    <p:restoredTop sz="93447" autoAdjust="0"/>
  </p:normalViewPr>
  <p:slideViewPr>
    <p:cSldViewPr snapToGrid="0" snapToObjects="1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lisa Matutu" userId="eeb5fa6f-9879-46cf-b177-db95767dfbe3" providerId="ADAL" clId="{74D59460-F289-4ACA-A7CA-C0134D795167}"/>
    <pc:docChg chg="undo redo custSel addSld delSld modSld sldOrd delMainMaster">
      <pc:chgData name="Anelisa Matutu" userId="eeb5fa6f-9879-46cf-b177-db95767dfbe3" providerId="ADAL" clId="{74D59460-F289-4ACA-A7CA-C0134D795167}" dt="2026-06-01T21:15:47.521" v="2315" actId="47"/>
      <pc:docMkLst>
        <pc:docMk/>
      </pc:docMkLst>
      <pc:sldChg chg="modSp mod">
        <pc:chgData name="Anelisa Matutu" userId="eeb5fa6f-9879-46cf-b177-db95767dfbe3" providerId="ADAL" clId="{74D59460-F289-4ACA-A7CA-C0134D795167}" dt="2026-06-01T17:17:55.782" v="34" actId="20577"/>
        <pc:sldMkLst>
          <pc:docMk/>
          <pc:sldMk cId="2473648197" sldId="256"/>
        </pc:sldMkLst>
        <pc:spChg chg="mod">
          <ac:chgData name="Anelisa Matutu" userId="eeb5fa6f-9879-46cf-b177-db95767dfbe3" providerId="ADAL" clId="{74D59460-F289-4ACA-A7CA-C0134D795167}" dt="2026-06-01T17:17:55.782" v="34" actId="20577"/>
          <ac:spMkLst>
            <pc:docMk/>
            <pc:sldMk cId="2473648197" sldId="256"/>
            <ac:spMk id="2" creationId="{6B985D0E-391E-9949-BAD0-C3B758157861}"/>
          </ac:spMkLst>
        </pc:spChg>
      </pc:sldChg>
      <pc:sldChg chg="addSp modSp add del mod">
        <pc:chgData name="Anelisa Matutu" userId="eeb5fa6f-9879-46cf-b177-db95767dfbe3" providerId="ADAL" clId="{74D59460-F289-4ACA-A7CA-C0134D795167}" dt="2026-06-01T17:37:05.313" v="378" actId="20577"/>
        <pc:sldMkLst>
          <pc:docMk/>
          <pc:sldMk cId="1372010299" sldId="2254"/>
        </pc:sldMkLst>
        <pc:spChg chg="add mod">
          <ac:chgData name="Anelisa Matutu" userId="eeb5fa6f-9879-46cf-b177-db95767dfbe3" providerId="ADAL" clId="{74D59460-F289-4ACA-A7CA-C0134D795167}" dt="2026-06-01T16:59:27.014" v="0"/>
          <ac:spMkLst>
            <pc:docMk/>
            <pc:sldMk cId="1372010299" sldId="2254"/>
            <ac:spMk id="2" creationId="{61B271A4-811B-FF68-E3F5-29EDDDF64993}"/>
          </ac:spMkLst>
        </pc:spChg>
        <pc:spChg chg="mod">
          <ac:chgData name="Anelisa Matutu" userId="eeb5fa6f-9879-46cf-b177-db95767dfbe3" providerId="ADAL" clId="{74D59460-F289-4ACA-A7CA-C0134D795167}" dt="2026-06-01T17:37:05.313" v="378" actId="20577"/>
          <ac:spMkLst>
            <pc:docMk/>
            <pc:sldMk cId="1372010299" sldId="2254"/>
            <ac:spMk id="4" creationId="{9030F0C6-2D19-AA8B-2447-01EB70E3B7E9}"/>
          </ac:spMkLst>
        </pc:spChg>
        <pc:picChg chg="add mod">
          <ac:chgData name="Anelisa Matutu" userId="eeb5fa6f-9879-46cf-b177-db95767dfbe3" providerId="ADAL" clId="{74D59460-F289-4ACA-A7CA-C0134D795167}" dt="2026-06-01T17:05:26.447" v="6"/>
          <ac:picMkLst>
            <pc:docMk/>
            <pc:sldMk cId="1372010299" sldId="2254"/>
            <ac:picMk id="2" creationId="{087222E9-0E9B-DF66-EA72-96B43928A15F}"/>
          </ac:picMkLst>
        </pc:picChg>
      </pc:sldChg>
      <pc:sldChg chg="addSp delSp modSp add mod">
        <pc:chgData name="Anelisa Matutu" userId="eeb5fa6f-9879-46cf-b177-db95767dfbe3" providerId="ADAL" clId="{74D59460-F289-4ACA-A7CA-C0134D795167}" dt="2026-06-01T17:08:53.418" v="26" actId="14100"/>
        <pc:sldMkLst>
          <pc:docMk/>
          <pc:sldMk cId="1957876523" sldId="2255"/>
        </pc:sldMkLst>
        <pc:spChg chg="del">
          <ac:chgData name="Anelisa Matutu" userId="eeb5fa6f-9879-46cf-b177-db95767dfbe3" providerId="ADAL" clId="{74D59460-F289-4ACA-A7CA-C0134D795167}" dt="2026-06-01T17:06:38.775" v="9" actId="478"/>
          <ac:spMkLst>
            <pc:docMk/>
            <pc:sldMk cId="1957876523" sldId="2255"/>
            <ac:spMk id="4" creationId="{0EA2F7FA-7437-A05F-DD09-CACBA132D7AA}"/>
          </ac:spMkLst>
        </pc:spChg>
        <pc:spChg chg="del">
          <ac:chgData name="Anelisa Matutu" userId="eeb5fa6f-9879-46cf-b177-db95767dfbe3" providerId="ADAL" clId="{74D59460-F289-4ACA-A7CA-C0134D795167}" dt="2026-06-01T17:06:34.575" v="8" actId="478"/>
          <ac:spMkLst>
            <pc:docMk/>
            <pc:sldMk cId="1957876523" sldId="2255"/>
            <ac:spMk id="5" creationId="{F47B8E08-74AE-9A9C-046A-D9CF5268CA85}"/>
          </ac:spMkLst>
        </pc:spChg>
        <pc:spChg chg="add del">
          <ac:chgData name="Anelisa Matutu" userId="eeb5fa6f-9879-46cf-b177-db95767dfbe3" providerId="ADAL" clId="{74D59460-F289-4ACA-A7CA-C0134D795167}" dt="2026-06-01T17:07:08.278" v="12" actId="26606"/>
          <ac:spMkLst>
            <pc:docMk/>
            <pc:sldMk cId="1957876523" sldId="2255"/>
            <ac:spMk id="7" creationId="{3B77BD0C-36F9-C845-7D42-333929042C08}"/>
          </ac:spMkLst>
        </pc:spChg>
        <pc:spChg chg="add del">
          <ac:chgData name="Anelisa Matutu" userId="eeb5fa6f-9879-46cf-b177-db95767dfbe3" providerId="ADAL" clId="{74D59460-F289-4ACA-A7CA-C0134D795167}" dt="2026-06-01T17:07:08.278" v="12" actId="26606"/>
          <ac:spMkLst>
            <pc:docMk/>
            <pc:sldMk cId="1957876523" sldId="2255"/>
            <ac:spMk id="9" creationId="{68F55CF3-A943-A9BE-7843-EA5A5E4AA518}"/>
          </ac:spMkLst>
        </pc:spChg>
        <pc:spChg chg="add del">
          <ac:chgData name="Anelisa Matutu" userId="eeb5fa6f-9879-46cf-b177-db95767dfbe3" providerId="ADAL" clId="{74D59460-F289-4ACA-A7CA-C0134D795167}" dt="2026-06-01T17:07:10.385" v="14" actId="26606"/>
          <ac:spMkLst>
            <pc:docMk/>
            <pc:sldMk cId="1957876523" sldId="2255"/>
            <ac:spMk id="11" creationId="{95664115-0B22-9D12-E22F-08CB7E1600D5}"/>
          </ac:spMkLst>
        </pc:spChg>
        <pc:spChg chg="add del">
          <ac:chgData name="Anelisa Matutu" userId="eeb5fa6f-9879-46cf-b177-db95767dfbe3" providerId="ADAL" clId="{74D59460-F289-4ACA-A7CA-C0134D795167}" dt="2026-06-01T17:07:10.385" v="14" actId="26606"/>
          <ac:spMkLst>
            <pc:docMk/>
            <pc:sldMk cId="1957876523" sldId="2255"/>
            <ac:spMk id="12" creationId="{D7DDD9BC-6924-7504-0816-C0A568E3601C}"/>
          </ac:spMkLst>
        </pc:spChg>
        <pc:spChg chg="add del">
          <ac:chgData name="Anelisa Matutu" userId="eeb5fa6f-9879-46cf-b177-db95767dfbe3" providerId="ADAL" clId="{74D59460-F289-4ACA-A7CA-C0134D795167}" dt="2026-06-01T17:07:18.368" v="16" actId="478"/>
          <ac:spMkLst>
            <pc:docMk/>
            <pc:sldMk cId="1957876523" sldId="2255"/>
            <ac:spMk id="14" creationId="{3B77BD0C-36F9-C845-7D42-333929042C08}"/>
          </ac:spMkLst>
        </pc:spChg>
        <pc:spChg chg="add">
          <ac:chgData name="Anelisa Matutu" userId="eeb5fa6f-9879-46cf-b177-db95767dfbe3" providerId="ADAL" clId="{74D59460-F289-4ACA-A7CA-C0134D795167}" dt="2026-06-01T17:07:10.392" v="15" actId="26606"/>
          <ac:spMkLst>
            <pc:docMk/>
            <pc:sldMk cId="1957876523" sldId="2255"/>
            <ac:spMk id="15" creationId="{68F55CF3-A943-A9BE-7843-EA5A5E4AA518}"/>
          </ac:spMkLst>
        </pc:spChg>
        <pc:picChg chg="add mod">
          <ac:chgData name="Anelisa Matutu" userId="eeb5fa6f-9879-46cf-b177-db95767dfbe3" providerId="ADAL" clId="{74D59460-F289-4ACA-A7CA-C0134D795167}" dt="2026-06-01T17:08:53.418" v="26" actId="14100"/>
          <ac:picMkLst>
            <pc:docMk/>
            <pc:sldMk cId="1957876523" sldId="2255"/>
            <ac:picMk id="2" creationId="{087222E9-0E9B-DF66-EA72-96B43928A15F}"/>
          </ac:picMkLst>
        </pc:picChg>
      </pc:sldChg>
      <pc:sldChg chg="modSp add del mod">
        <pc:chgData name="Anelisa Matutu" userId="eeb5fa6f-9879-46cf-b177-db95767dfbe3" providerId="ADAL" clId="{74D59460-F289-4ACA-A7CA-C0134D795167}" dt="2026-06-01T17:39:16.309" v="421" actId="20577"/>
        <pc:sldMkLst>
          <pc:docMk/>
          <pc:sldMk cId="2254085383" sldId="2273"/>
        </pc:sldMkLst>
        <pc:spChg chg="mod">
          <ac:chgData name="Anelisa Matutu" userId="eeb5fa6f-9879-46cf-b177-db95767dfbe3" providerId="ADAL" clId="{74D59460-F289-4ACA-A7CA-C0134D795167}" dt="2026-06-01T17:39:16.309" v="421" actId="20577"/>
          <ac:spMkLst>
            <pc:docMk/>
            <pc:sldMk cId="2254085383" sldId="2273"/>
            <ac:spMk id="2" creationId="{5098F0B5-4FDD-75D2-CDC2-E6B82669ADE7}"/>
          </ac:spMkLst>
        </pc:spChg>
      </pc:sldChg>
      <pc:sldChg chg="addSp delSp modSp add mod ord modClrScheme chgLayout">
        <pc:chgData name="Anelisa Matutu" userId="eeb5fa6f-9879-46cf-b177-db95767dfbe3" providerId="ADAL" clId="{74D59460-F289-4ACA-A7CA-C0134D795167}" dt="2026-06-01T18:26:33.606" v="858" actId="20577"/>
        <pc:sldMkLst>
          <pc:docMk/>
          <pc:sldMk cId="298906212" sldId="2274"/>
        </pc:sldMkLst>
        <pc:spChg chg="add del">
          <ac:chgData name="Anelisa Matutu" userId="eeb5fa6f-9879-46cf-b177-db95767dfbe3" providerId="ADAL" clId="{74D59460-F289-4ACA-A7CA-C0134D795167}" dt="2026-06-01T18:03:25.001" v="488" actId="478"/>
          <ac:spMkLst>
            <pc:docMk/>
            <pc:sldMk cId="298906212" sldId="2274"/>
            <ac:spMk id="4" creationId="{8545C221-0946-480B-1EC6-6AAE4DF72E19}"/>
          </ac:spMkLst>
        </pc:spChg>
        <pc:spChg chg="add del mod">
          <ac:chgData name="Anelisa Matutu" userId="eeb5fa6f-9879-46cf-b177-db95767dfbe3" providerId="ADAL" clId="{74D59460-F289-4ACA-A7CA-C0134D795167}" dt="2026-06-01T18:03:12.495" v="487" actId="20577"/>
          <ac:spMkLst>
            <pc:docMk/>
            <pc:sldMk cId="298906212" sldId="2274"/>
            <ac:spMk id="5" creationId="{9334EF51-5589-8374-A5EA-C2FC95BE59A6}"/>
          </ac:spMkLst>
        </pc:spChg>
        <pc:spChg chg="add del mod">
          <ac:chgData name="Anelisa Matutu" userId="eeb5fa6f-9879-46cf-b177-db95767dfbe3" providerId="ADAL" clId="{74D59460-F289-4ACA-A7CA-C0134D795167}" dt="2026-06-01T18:01:01.182" v="437" actId="26606"/>
          <ac:spMkLst>
            <pc:docMk/>
            <pc:sldMk cId="298906212" sldId="2274"/>
            <ac:spMk id="6" creationId="{CF182DB3-FB9F-030C-D5CA-05C47C3332E9}"/>
          </ac:spMkLst>
        </pc:spChg>
        <pc:spChg chg="add del mod">
          <ac:chgData name="Anelisa Matutu" userId="eeb5fa6f-9879-46cf-b177-db95767dfbe3" providerId="ADAL" clId="{74D59460-F289-4ACA-A7CA-C0134D795167}" dt="2026-06-01T18:01:01.182" v="437" actId="26606"/>
          <ac:spMkLst>
            <pc:docMk/>
            <pc:sldMk cId="298906212" sldId="2274"/>
            <ac:spMk id="7" creationId="{B0D4C920-2D27-4FB9-8968-924B43A98374}"/>
          </ac:spMkLst>
        </pc:spChg>
        <pc:spChg chg="add del">
          <ac:chgData name="Anelisa Matutu" userId="eeb5fa6f-9879-46cf-b177-db95767dfbe3" providerId="ADAL" clId="{74D59460-F289-4ACA-A7CA-C0134D795167}" dt="2026-06-01T17:59:28.077" v="434" actId="26606"/>
          <ac:spMkLst>
            <pc:docMk/>
            <pc:sldMk cId="298906212" sldId="2274"/>
            <ac:spMk id="8" creationId="{04E972B8-C8A7-C84F-428A-7681E1778FA1}"/>
          </ac:spMkLst>
        </pc:spChg>
        <pc:spChg chg="add del">
          <ac:chgData name="Anelisa Matutu" userId="eeb5fa6f-9879-46cf-b177-db95767dfbe3" providerId="ADAL" clId="{74D59460-F289-4ACA-A7CA-C0134D795167}" dt="2026-06-01T17:59:28.077" v="434" actId="26606"/>
          <ac:spMkLst>
            <pc:docMk/>
            <pc:sldMk cId="298906212" sldId="2274"/>
            <ac:spMk id="10" creationId="{B72F2352-2476-7925-566D-8A67C4B10AB0}"/>
          </ac:spMkLst>
        </pc:spChg>
        <pc:spChg chg="add del mod">
          <ac:chgData name="Anelisa Matutu" userId="eeb5fa6f-9879-46cf-b177-db95767dfbe3" providerId="ADAL" clId="{74D59460-F289-4ACA-A7CA-C0134D795167}" dt="2026-06-01T18:01:01.182" v="437" actId="26606"/>
          <ac:spMkLst>
            <pc:docMk/>
            <pc:sldMk cId="298906212" sldId="2274"/>
            <ac:spMk id="12" creationId="{FF07EE68-BB25-F5AE-B637-FE66D7682ADC}"/>
          </ac:spMkLst>
        </pc:spChg>
        <pc:spChg chg="add mod">
          <ac:chgData name="Anelisa Matutu" userId="eeb5fa6f-9879-46cf-b177-db95767dfbe3" providerId="ADAL" clId="{74D59460-F289-4ACA-A7CA-C0134D795167}" dt="2026-06-01T18:26:33.606" v="858" actId="20577"/>
          <ac:spMkLst>
            <pc:docMk/>
            <pc:sldMk cId="298906212" sldId="2274"/>
            <ac:spMk id="13" creationId="{DDAD55B2-47B6-2115-2D45-F9F0FD1D237C}"/>
          </ac:spMkLst>
        </pc:spChg>
        <pc:spChg chg="add del">
          <ac:chgData name="Anelisa Matutu" userId="eeb5fa6f-9879-46cf-b177-db95767dfbe3" providerId="ADAL" clId="{74D59460-F289-4ACA-A7CA-C0134D795167}" dt="2026-06-01T18:01:41.992" v="439" actId="26606"/>
          <ac:spMkLst>
            <pc:docMk/>
            <pc:sldMk cId="298906212" sldId="2274"/>
            <ac:spMk id="14" creationId="{2BB0B4D5-512A-9F47-0DF1-090734C79A70}"/>
          </ac:spMkLst>
        </pc:spChg>
        <pc:spChg chg="add del">
          <ac:chgData name="Anelisa Matutu" userId="eeb5fa6f-9879-46cf-b177-db95767dfbe3" providerId="ADAL" clId="{74D59460-F289-4ACA-A7CA-C0134D795167}" dt="2026-06-01T18:01:41.992" v="439" actId="26606"/>
          <ac:spMkLst>
            <pc:docMk/>
            <pc:sldMk cId="298906212" sldId="2274"/>
            <ac:spMk id="15" creationId="{4427F499-37B4-EF02-99AB-BFA509DE78EB}"/>
          </ac:spMkLst>
        </pc:spChg>
        <pc:spChg chg="add del mod">
          <ac:chgData name="Anelisa Matutu" userId="eeb5fa6f-9879-46cf-b177-db95767dfbe3" providerId="ADAL" clId="{74D59460-F289-4ACA-A7CA-C0134D795167}" dt="2026-06-01T18:01:50.046" v="441" actId="26606"/>
          <ac:spMkLst>
            <pc:docMk/>
            <pc:sldMk cId="298906212" sldId="2274"/>
            <ac:spMk id="17" creationId="{B494F69B-1F49-298B-68BB-5579DC13BEF4}"/>
          </ac:spMkLst>
        </pc:spChg>
        <pc:spChg chg="add del mod">
          <ac:chgData name="Anelisa Matutu" userId="eeb5fa6f-9879-46cf-b177-db95767dfbe3" providerId="ADAL" clId="{74D59460-F289-4ACA-A7CA-C0134D795167}" dt="2026-06-01T18:01:50.046" v="441" actId="26606"/>
          <ac:spMkLst>
            <pc:docMk/>
            <pc:sldMk cId="298906212" sldId="2274"/>
            <ac:spMk id="18" creationId="{6F3528EC-1032-2CF1-323B-E1EC113C7965}"/>
          </ac:spMkLst>
        </pc:spChg>
        <pc:spChg chg="add del mod">
          <ac:chgData name="Anelisa Matutu" userId="eeb5fa6f-9879-46cf-b177-db95767dfbe3" providerId="ADAL" clId="{74D59460-F289-4ACA-A7CA-C0134D795167}" dt="2026-06-01T18:01:50.046" v="441" actId="26606"/>
          <ac:spMkLst>
            <pc:docMk/>
            <pc:sldMk cId="298906212" sldId="2274"/>
            <ac:spMk id="19" creationId="{61D8076A-2E00-4718-1BFD-6FA904E34801}"/>
          </ac:spMkLst>
        </pc:spChg>
        <pc:spChg chg="add del mod">
          <ac:chgData name="Anelisa Matutu" userId="eeb5fa6f-9879-46cf-b177-db95767dfbe3" providerId="ADAL" clId="{74D59460-F289-4ACA-A7CA-C0134D795167}" dt="2026-06-01T18:01:56.179" v="443" actId="26606"/>
          <ac:spMkLst>
            <pc:docMk/>
            <pc:sldMk cId="298906212" sldId="2274"/>
            <ac:spMk id="21" creationId="{243CB1F4-F89B-43D7-0618-501AF119D823}"/>
          </ac:spMkLst>
        </pc:spChg>
        <pc:spChg chg="add del mod">
          <ac:chgData name="Anelisa Matutu" userId="eeb5fa6f-9879-46cf-b177-db95767dfbe3" providerId="ADAL" clId="{74D59460-F289-4ACA-A7CA-C0134D795167}" dt="2026-06-01T18:01:56.179" v="443" actId="26606"/>
          <ac:spMkLst>
            <pc:docMk/>
            <pc:sldMk cId="298906212" sldId="2274"/>
            <ac:spMk id="22" creationId="{A9B46A3E-FF80-08B2-F9B2-429BB914D742}"/>
          </ac:spMkLst>
        </pc:spChg>
        <pc:spChg chg="add del mod">
          <ac:chgData name="Anelisa Matutu" userId="eeb5fa6f-9879-46cf-b177-db95767dfbe3" providerId="ADAL" clId="{74D59460-F289-4ACA-A7CA-C0134D795167}" dt="2026-06-01T18:01:56.179" v="443" actId="26606"/>
          <ac:spMkLst>
            <pc:docMk/>
            <pc:sldMk cId="298906212" sldId="2274"/>
            <ac:spMk id="23" creationId="{FF40C900-69D2-2CFD-0B75-4B2C0E3F0FE1}"/>
          </ac:spMkLst>
        </pc:spChg>
        <pc:spChg chg="add del mod">
          <ac:chgData name="Anelisa Matutu" userId="eeb5fa6f-9879-46cf-b177-db95767dfbe3" providerId="ADAL" clId="{74D59460-F289-4ACA-A7CA-C0134D795167}" dt="2026-06-01T18:02:06.850" v="445" actId="26606"/>
          <ac:spMkLst>
            <pc:docMk/>
            <pc:sldMk cId="298906212" sldId="2274"/>
            <ac:spMk id="25" creationId="{64ED92F1-EE68-25A0-DA49-890ABCC00BCE}"/>
          </ac:spMkLst>
        </pc:spChg>
        <pc:spChg chg="add del mod">
          <ac:chgData name="Anelisa Matutu" userId="eeb5fa6f-9879-46cf-b177-db95767dfbe3" providerId="ADAL" clId="{74D59460-F289-4ACA-A7CA-C0134D795167}" dt="2026-06-01T18:02:06.850" v="445" actId="26606"/>
          <ac:spMkLst>
            <pc:docMk/>
            <pc:sldMk cId="298906212" sldId="2274"/>
            <ac:spMk id="26" creationId="{C5BBE970-2126-B59F-59E2-3A65E636B8FF}"/>
          </ac:spMkLst>
        </pc:spChg>
        <pc:spChg chg="add del mod">
          <ac:chgData name="Anelisa Matutu" userId="eeb5fa6f-9879-46cf-b177-db95767dfbe3" providerId="ADAL" clId="{74D59460-F289-4ACA-A7CA-C0134D795167}" dt="2026-06-01T18:02:06.850" v="445" actId="26606"/>
          <ac:spMkLst>
            <pc:docMk/>
            <pc:sldMk cId="298906212" sldId="2274"/>
            <ac:spMk id="27" creationId="{76BABF5E-1BC7-5783-F4C3-B2AF26B2A8CF}"/>
          </ac:spMkLst>
        </pc:spChg>
        <pc:spChg chg="add del">
          <ac:chgData name="Anelisa Matutu" userId="eeb5fa6f-9879-46cf-b177-db95767dfbe3" providerId="ADAL" clId="{74D59460-F289-4ACA-A7CA-C0134D795167}" dt="2026-06-01T18:02:14.787" v="447" actId="26606"/>
          <ac:spMkLst>
            <pc:docMk/>
            <pc:sldMk cId="298906212" sldId="2274"/>
            <ac:spMk id="29" creationId="{2BB0B4D5-512A-9F47-0DF1-090734C79A70}"/>
          </ac:spMkLst>
        </pc:spChg>
        <pc:spChg chg="add del">
          <ac:chgData name="Anelisa Matutu" userId="eeb5fa6f-9879-46cf-b177-db95767dfbe3" providerId="ADAL" clId="{74D59460-F289-4ACA-A7CA-C0134D795167}" dt="2026-06-01T18:02:14.787" v="447" actId="26606"/>
          <ac:spMkLst>
            <pc:docMk/>
            <pc:sldMk cId="298906212" sldId="2274"/>
            <ac:spMk id="30" creationId="{4427F499-37B4-EF02-99AB-BFA509DE78EB}"/>
          </ac:spMkLst>
        </pc:spChg>
        <pc:spChg chg="add del mod">
          <ac:chgData name="Anelisa Matutu" userId="eeb5fa6f-9879-46cf-b177-db95767dfbe3" providerId="ADAL" clId="{74D59460-F289-4ACA-A7CA-C0134D795167}" dt="2026-06-01T18:02:27.329" v="449" actId="26606"/>
          <ac:spMkLst>
            <pc:docMk/>
            <pc:sldMk cId="298906212" sldId="2274"/>
            <ac:spMk id="32" creationId="{CF182DB3-FB9F-030C-D5CA-05C47C3332E9}"/>
          </ac:spMkLst>
        </pc:spChg>
        <pc:spChg chg="add del mod">
          <ac:chgData name="Anelisa Matutu" userId="eeb5fa6f-9879-46cf-b177-db95767dfbe3" providerId="ADAL" clId="{74D59460-F289-4ACA-A7CA-C0134D795167}" dt="2026-06-01T18:02:27.329" v="449" actId="26606"/>
          <ac:spMkLst>
            <pc:docMk/>
            <pc:sldMk cId="298906212" sldId="2274"/>
            <ac:spMk id="33" creationId="{B0D4C920-2D27-4FB9-8968-924B43A98374}"/>
          </ac:spMkLst>
        </pc:spChg>
        <pc:spChg chg="add del mod">
          <ac:chgData name="Anelisa Matutu" userId="eeb5fa6f-9879-46cf-b177-db95767dfbe3" providerId="ADAL" clId="{74D59460-F289-4ACA-A7CA-C0134D795167}" dt="2026-06-01T18:02:27.329" v="449" actId="26606"/>
          <ac:spMkLst>
            <pc:docMk/>
            <pc:sldMk cId="298906212" sldId="2274"/>
            <ac:spMk id="34" creationId="{FF07EE68-BB25-F5AE-B637-FE66D7682ADC}"/>
          </ac:spMkLst>
        </pc:spChg>
        <pc:spChg chg="add del">
          <ac:chgData name="Anelisa Matutu" userId="eeb5fa6f-9879-46cf-b177-db95767dfbe3" providerId="ADAL" clId="{74D59460-F289-4ACA-A7CA-C0134D795167}" dt="2026-06-01T18:02:39.694" v="455" actId="26606"/>
          <ac:spMkLst>
            <pc:docMk/>
            <pc:sldMk cId="298906212" sldId="2274"/>
            <ac:spMk id="36" creationId="{E464D986-DADB-7676-CB2A-B17401E3BFBE}"/>
          </ac:spMkLst>
        </pc:spChg>
        <pc:spChg chg="add del">
          <ac:chgData name="Anelisa Matutu" userId="eeb5fa6f-9879-46cf-b177-db95767dfbe3" providerId="ADAL" clId="{74D59460-F289-4ACA-A7CA-C0134D795167}" dt="2026-06-01T18:02:39.694" v="455" actId="26606"/>
          <ac:spMkLst>
            <pc:docMk/>
            <pc:sldMk cId="298906212" sldId="2274"/>
            <ac:spMk id="37" creationId="{B729481F-B6B0-4545-A947-C4B8D923F601}"/>
          </ac:spMkLst>
        </pc:spChg>
        <pc:picChg chg="add del mod">
          <ac:chgData name="Anelisa Matutu" userId="eeb5fa6f-9879-46cf-b177-db95767dfbe3" providerId="ADAL" clId="{74D59460-F289-4ACA-A7CA-C0134D795167}" dt="2026-06-01T18:02:47.215" v="458" actId="22"/>
          <ac:picMkLst>
            <pc:docMk/>
            <pc:sldMk cId="298906212" sldId="2274"/>
            <ac:picMk id="3" creationId="{84593DB8-9810-B256-613C-6E805AB4B9BD}"/>
          </ac:picMkLst>
        </pc:picChg>
        <pc:picChg chg="add mod">
          <ac:chgData name="Anelisa Matutu" userId="eeb5fa6f-9879-46cf-b177-db95767dfbe3" providerId="ADAL" clId="{74D59460-F289-4ACA-A7CA-C0134D795167}" dt="2026-06-01T18:14:41.540" v="529" actId="1076"/>
          <ac:picMkLst>
            <pc:docMk/>
            <pc:sldMk cId="298906212" sldId="2274"/>
            <ac:picMk id="11" creationId="{5A82A49C-938A-257A-7DDC-607249FDAF0F}"/>
          </ac:picMkLst>
        </pc:picChg>
      </pc:sldChg>
      <pc:sldChg chg="add del">
        <pc:chgData name="Anelisa Matutu" userId="eeb5fa6f-9879-46cf-b177-db95767dfbe3" providerId="ADAL" clId="{74D59460-F289-4ACA-A7CA-C0134D795167}" dt="2026-06-01T17:58:19.193" v="423" actId="47"/>
        <pc:sldMkLst>
          <pc:docMk/>
          <pc:sldMk cId="3785154868" sldId="2274"/>
        </pc:sldMkLst>
      </pc:sldChg>
      <pc:sldChg chg="addSp modSp add mod ord">
        <pc:chgData name="Anelisa Matutu" userId="eeb5fa6f-9879-46cf-b177-db95767dfbe3" providerId="ADAL" clId="{74D59460-F289-4ACA-A7CA-C0134D795167}" dt="2026-06-01T18:43:49.283" v="1004" actId="20577"/>
        <pc:sldMkLst>
          <pc:docMk/>
          <pc:sldMk cId="2742505686" sldId="2275"/>
        </pc:sldMkLst>
        <pc:spChg chg="mod">
          <ac:chgData name="Anelisa Matutu" userId="eeb5fa6f-9879-46cf-b177-db95767dfbe3" providerId="ADAL" clId="{74D59460-F289-4ACA-A7CA-C0134D795167}" dt="2026-06-01T18:40:59.683" v="936" actId="20577"/>
          <ac:spMkLst>
            <pc:docMk/>
            <pc:sldMk cId="2742505686" sldId="2275"/>
            <ac:spMk id="2" creationId="{760629F4-9110-8D87-C157-4AE522C7DFCA}"/>
          </ac:spMkLst>
        </pc:spChg>
        <pc:spChg chg="add mod">
          <ac:chgData name="Anelisa Matutu" userId="eeb5fa6f-9879-46cf-b177-db95767dfbe3" providerId="ADAL" clId="{74D59460-F289-4ACA-A7CA-C0134D795167}" dt="2026-06-01T18:42:24.554" v="938" actId="767"/>
          <ac:spMkLst>
            <pc:docMk/>
            <pc:sldMk cId="2742505686" sldId="2275"/>
            <ac:spMk id="3" creationId="{1553B4E1-2D09-A028-E1A1-FC9A1FE5B1CF}"/>
          </ac:spMkLst>
        </pc:spChg>
        <pc:spChg chg="add mod">
          <ac:chgData name="Anelisa Matutu" userId="eeb5fa6f-9879-46cf-b177-db95767dfbe3" providerId="ADAL" clId="{74D59460-F289-4ACA-A7CA-C0134D795167}" dt="2026-06-01T18:43:49.283" v="1004" actId="20577"/>
          <ac:spMkLst>
            <pc:docMk/>
            <pc:sldMk cId="2742505686" sldId="2275"/>
            <ac:spMk id="4" creationId="{3DFC1375-FCB3-DD81-B041-1A11B6D9F2DA}"/>
          </ac:spMkLst>
        </pc:spChg>
      </pc:sldChg>
      <pc:sldChg chg="addSp delSp add del mod">
        <pc:chgData name="Anelisa Matutu" userId="eeb5fa6f-9879-46cf-b177-db95767dfbe3" providerId="ADAL" clId="{74D59460-F289-4ACA-A7CA-C0134D795167}" dt="2026-06-01T19:05:57.129" v="1014"/>
        <pc:sldMkLst>
          <pc:docMk/>
          <pc:sldMk cId="2220031919" sldId="2276"/>
        </pc:sldMkLst>
        <pc:graphicFrameChg chg="add del">
          <ac:chgData name="Anelisa Matutu" userId="eeb5fa6f-9879-46cf-b177-db95767dfbe3" providerId="ADAL" clId="{74D59460-F289-4ACA-A7CA-C0134D795167}" dt="2026-06-01T19:05:55.995" v="1013" actId="478"/>
          <ac:graphicFrameMkLst>
            <pc:docMk/>
            <pc:sldMk cId="2220031919" sldId="2276"/>
            <ac:graphicFrameMk id="9" creationId="{0F80662D-8FBC-83B6-6A9B-8C2762CA0E86}"/>
          </ac:graphicFrameMkLst>
        </pc:graphicFrameChg>
      </pc:sldChg>
      <pc:sldChg chg="add del ord">
        <pc:chgData name="Anelisa Matutu" userId="eeb5fa6f-9879-46cf-b177-db95767dfbe3" providerId="ADAL" clId="{74D59460-F289-4ACA-A7CA-C0134D795167}" dt="2026-06-01T21:15:47.521" v="2315" actId="47"/>
        <pc:sldMkLst>
          <pc:docMk/>
          <pc:sldMk cId="2538919545" sldId="2276"/>
        </pc:sldMkLst>
      </pc:sldChg>
      <pc:sldChg chg="add del">
        <pc:chgData name="Anelisa Matutu" userId="eeb5fa6f-9879-46cf-b177-db95767dfbe3" providerId="ADAL" clId="{74D59460-F289-4ACA-A7CA-C0134D795167}" dt="2026-06-01T19:04:44.482" v="1010"/>
        <pc:sldMkLst>
          <pc:docMk/>
          <pc:sldMk cId="3784511212" sldId="2276"/>
        </pc:sldMkLst>
      </pc:sldChg>
      <pc:sldChg chg="addSp delSp modSp new mod setBg">
        <pc:chgData name="Anelisa Matutu" userId="eeb5fa6f-9879-46cf-b177-db95767dfbe3" providerId="ADAL" clId="{74D59460-F289-4ACA-A7CA-C0134D795167}" dt="2026-06-01T20:16:47.893" v="1677" actId="20577"/>
        <pc:sldMkLst>
          <pc:docMk/>
          <pc:sldMk cId="646594426" sldId="2277"/>
        </pc:sldMkLst>
        <pc:spChg chg="mod">
          <ac:chgData name="Anelisa Matutu" userId="eeb5fa6f-9879-46cf-b177-db95767dfbe3" providerId="ADAL" clId="{74D59460-F289-4ACA-A7CA-C0134D795167}" dt="2026-06-01T19:21:34.491" v="1261" actId="108"/>
          <ac:spMkLst>
            <pc:docMk/>
            <pc:sldMk cId="646594426" sldId="2277"/>
            <ac:spMk id="2" creationId="{21392621-F1AE-A1C9-E00E-CA0A79C9A836}"/>
          </ac:spMkLst>
        </pc:spChg>
        <pc:spChg chg="del">
          <ac:chgData name="Anelisa Matutu" userId="eeb5fa6f-9879-46cf-b177-db95767dfbe3" providerId="ADAL" clId="{74D59460-F289-4ACA-A7CA-C0134D795167}" dt="2026-06-01T19:09:02.527" v="1019" actId="478"/>
          <ac:spMkLst>
            <pc:docMk/>
            <pc:sldMk cId="646594426" sldId="2277"/>
            <ac:spMk id="3" creationId="{C2EEE501-ADF2-A098-D547-D3477FB55A39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6" creationId="{15D3B737-E133-8D15-A8E8-F4CAD1572B8C}"/>
          </ac:spMkLst>
        </pc:spChg>
        <pc:spChg chg="add del mod">
          <ac:chgData name="Anelisa Matutu" userId="eeb5fa6f-9879-46cf-b177-db95767dfbe3" providerId="ADAL" clId="{74D59460-F289-4ACA-A7CA-C0134D795167}" dt="2026-06-01T19:09:48.394" v="1043" actId="478"/>
          <ac:spMkLst>
            <pc:docMk/>
            <pc:sldMk cId="646594426" sldId="2277"/>
            <ac:spMk id="6" creationId="{C9BE9853-76A8-BC91-E69D-7444766FD01B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8" creationId="{042BC232-0BF5-68A5-BE05-1C9EC79885C8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10" creationId="{77A40FEF-B634-67D9-4F59-478DEA0A96AF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11" creationId="{7C403079-8F2B-C0BC-744D-0744F7440BF1}"/>
          </ac:spMkLst>
        </pc:spChg>
        <pc:spChg chg="add del mod">
          <ac:chgData name="Anelisa Matutu" userId="eeb5fa6f-9879-46cf-b177-db95767dfbe3" providerId="ADAL" clId="{74D59460-F289-4ACA-A7CA-C0134D795167}" dt="2026-06-01T19:19:35.618" v="1125" actId="20577"/>
          <ac:spMkLst>
            <pc:docMk/>
            <pc:sldMk cId="646594426" sldId="2277"/>
            <ac:spMk id="12" creationId="{2B9D029E-D8C5-BCF7-0DBC-87292260D5A0}"/>
          </ac:spMkLst>
        </pc:spChg>
        <pc:spChg chg="add mod">
          <ac:chgData name="Anelisa Matutu" userId="eeb5fa6f-9879-46cf-b177-db95767dfbe3" providerId="ADAL" clId="{74D59460-F289-4ACA-A7CA-C0134D795167}" dt="2026-06-01T19:09:11.301" v="1021"/>
          <ac:spMkLst>
            <pc:docMk/>
            <pc:sldMk cId="646594426" sldId="2277"/>
            <ac:spMk id="12" creationId="{F58466EC-2323-BF42-6CCC-A4EE97390730}"/>
          </ac:spMkLst>
        </pc:spChg>
        <pc:spChg chg="add mod">
          <ac:chgData name="Anelisa Matutu" userId="eeb5fa6f-9879-46cf-b177-db95767dfbe3" providerId="ADAL" clId="{74D59460-F289-4ACA-A7CA-C0134D795167}" dt="2026-06-01T19:19:40.075" v="1131" actId="20577"/>
          <ac:spMkLst>
            <pc:docMk/>
            <pc:sldMk cId="646594426" sldId="2277"/>
            <ac:spMk id="13" creationId="{28D525AA-EEFC-F427-F373-0EBFF08E9E77}"/>
          </ac:spMkLst>
        </pc:spChg>
        <pc:spChg chg="add mod">
          <ac:chgData name="Anelisa Matutu" userId="eeb5fa6f-9879-46cf-b177-db95767dfbe3" providerId="ADAL" clId="{74D59460-F289-4ACA-A7CA-C0134D795167}" dt="2026-06-01T19:09:11.301" v="1021"/>
          <ac:spMkLst>
            <pc:docMk/>
            <pc:sldMk cId="646594426" sldId="2277"/>
            <ac:spMk id="13" creationId="{8980EDA5-1D19-47EB-050D-0DEC435DE816}"/>
          </ac:spMkLst>
        </pc:spChg>
        <pc:spChg chg="add mod">
          <ac:chgData name="Anelisa Matutu" userId="eeb5fa6f-9879-46cf-b177-db95767dfbe3" providerId="ADAL" clId="{74D59460-F289-4ACA-A7CA-C0134D795167}" dt="2026-06-01T19:09:11.301" v="1021"/>
          <ac:spMkLst>
            <pc:docMk/>
            <pc:sldMk cId="646594426" sldId="2277"/>
            <ac:spMk id="14" creationId="{7445C265-E7DC-E78C-3E09-02ADD9DB2327}"/>
          </ac:spMkLst>
        </pc:spChg>
        <pc:spChg chg="add mod">
          <ac:chgData name="Anelisa Matutu" userId="eeb5fa6f-9879-46cf-b177-db95767dfbe3" providerId="ADAL" clId="{74D59460-F289-4ACA-A7CA-C0134D795167}" dt="2026-06-01T19:09:11.301" v="1021"/>
          <ac:spMkLst>
            <pc:docMk/>
            <pc:sldMk cId="646594426" sldId="2277"/>
            <ac:spMk id="15" creationId="{6DE36F51-FDBA-FC4F-E5F9-B01AC014045E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15" creationId="{95036377-38D1-938C-BB73-DB89E0329FC1}"/>
          </ac:spMkLst>
        </pc:spChg>
        <pc:spChg chg="add del mod">
          <ac:chgData name="Anelisa Matutu" userId="eeb5fa6f-9879-46cf-b177-db95767dfbe3" providerId="ADAL" clId="{74D59460-F289-4ACA-A7CA-C0134D795167}" dt="2026-06-01T19:19:46.480" v="1132" actId="478"/>
          <ac:spMkLst>
            <pc:docMk/>
            <pc:sldMk cId="646594426" sldId="2277"/>
            <ac:spMk id="16" creationId="{4E6E4B96-A0FF-F47F-EBB4-6794BDA29B6F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17" creationId="{3759D547-68EB-DCB4-9112-CAC2C220CFDF}"/>
          </ac:spMkLst>
        </pc:spChg>
        <pc:spChg chg="add del mod">
          <ac:chgData name="Anelisa Matutu" userId="eeb5fa6f-9879-46cf-b177-db95767dfbe3" providerId="ADAL" clId="{74D59460-F289-4ACA-A7CA-C0134D795167}" dt="2026-06-01T19:16:09.146" v="1113" actId="478"/>
          <ac:spMkLst>
            <pc:docMk/>
            <pc:sldMk cId="646594426" sldId="2277"/>
            <ac:spMk id="18" creationId="{C9BE9853-76A8-BC91-E69D-7444766FD01B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20" creationId="{F13B8D9A-FE9C-DE87-6049-CEC61E78489A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21" creationId="{73D47112-2EE1-E0EE-FB5D-8DF8F4608E32}"/>
          </ac:spMkLst>
        </pc:spChg>
        <pc:spChg chg="add mod">
          <ac:chgData name="Anelisa Matutu" userId="eeb5fa6f-9879-46cf-b177-db95767dfbe3" providerId="ADAL" clId="{74D59460-F289-4ACA-A7CA-C0134D795167}" dt="2026-06-01T19:16:06.540" v="1112"/>
          <ac:spMkLst>
            <pc:docMk/>
            <pc:sldMk cId="646594426" sldId="2277"/>
            <ac:spMk id="24" creationId="{F58466EC-2323-BF42-6CCC-A4EE97390730}"/>
          </ac:spMkLst>
        </pc:spChg>
        <pc:spChg chg="add mod">
          <ac:chgData name="Anelisa Matutu" userId="eeb5fa6f-9879-46cf-b177-db95767dfbe3" providerId="ADAL" clId="{74D59460-F289-4ACA-A7CA-C0134D795167}" dt="2026-06-01T19:17:37.513" v="1114"/>
          <ac:spMkLst>
            <pc:docMk/>
            <pc:sldMk cId="646594426" sldId="2277"/>
            <ac:spMk id="25" creationId="{273CC9EF-F2C2-DF6E-4384-BA07D4627F79}"/>
          </ac:spMkLst>
        </pc:spChg>
        <pc:spChg chg="add mod">
          <ac:chgData name="Anelisa Matutu" userId="eeb5fa6f-9879-46cf-b177-db95767dfbe3" providerId="ADAL" clId="{74D59460-F289-4ACA-A7CA-C0134D795167}" dt="2026-06-01T19:16:06.540" v="1112"/>
          <ac:spMkLst>
            <pc:docMk/>
            <pc:sldMk cId="646594426" sldId="2277"/>
            <ac:spMk id="25" creationId="{8980EDA5-1D19-47EB-050D-0DEC435DE816}"/>
          </ac:spMkLst>
        </pc:spChg>
        <pc:spChg chg="add mod">
          <ac:chgData name="Anelisa Matutu" userId="eeb5fa6f-9879-46cf-b177-db95767dfbe3" providerId="ADAL" clId="{74D59460-F289-4ACA-A7CA-C0134D795167}" dt="2026-06-01T19:16:06.540" v="1112"/>
          <ac:spMkLst>
            <pc:docMk/>
            <pc:sldMk cId="646594426" sldId="2277"/>
            <ac:spMk id="26" creationId="{7445C265-E7DC-E78C-3E09-02ADD9DB2327}"/>
          </ac:spMkLst>
        </pc:spChg>
        <pc:spChg chg="add del mod">
          <ac:chgData name="Anelisa Matutu" userId="eeb5fa6f-9879-46cf-b177-db95767dfbe3" providerId="ADAL" clId="{74D59460-F289-4ACA-A7CA-C0134D795167}" dt="2026-06-01T19:23:52.722" v="1266" actId="478"/>
          <ac:spMkLst>
            <pc:docMk/>
            <pc:sldMk cId="646594426" sldId="2277"/>
            <ac:spMk id="26" creationId="{88D8346E-6143-E020-EF6E-EF667A41699E}"/>
          </ac:spMkLst>
        </pc:spChg>
        <pc:spChg chg="add mod">
          <ac:chgData name="Anelisa Matutu" userId="eeb5fa6f-9879-46cf-b177-db95767dfbe3" providerId="ADAL" clId="{74D59460-F289-4ACA-A7CA-C0134D795167}" dt="2026-06-01T19:16:06.540" v="1112"/>
          <ac:spMkLst>
            <pc:docMk/>
            <pc:sldMk cId="646594426" sldId="2277"/>
            <ac:spMk id="27" creationId="{6DE36F51-FDBA-FC4F-E5F9-B01AC014045E}"/>
          </ac:spMkLst>
        </pc:spChg>
        <pc:spChg chg="mod">
          <ac:chgData name="Anelisa Matutu" userId="eeb5fa6f-9879-46cf-b177-db95767dfbe3" providerId="ADAL" clId="{74D59460-F289-4ACA-A7CA-C0134D795167}" dt="2026-06-01T19:22:41.356" v="1262"/>
          <ac:spMkLst>
            <pc:docMk/>
            <pc:sldMk cId="646594426" sldId="2277"/>
            <ac:spMk id="28" creationId="{0F9E0E32-7CCB-659C-F900-DFDCC6E1B923}"/>
          </ac:spMkLst>
        </pc:spChg>
        <pc:spChg chg="mod">
          <ac:chgData name="Anelisa Matutu" userId="eeb5fa6f-9879-46cf-b177-db95767dfbe3" providerId="ADAL" clId="{74D59460-F289-4ACA-A7CA-C0134D795167}" dt="2026-06-01T19:22:41.356" v="1262"/>
          <ac:spMkLst>
            <pc:docMk/>
            <pc:sldMk cId="646594426" sldId="2277"/>
            <ac:spMk id="29" creationId="{91DB8861-7E75-89C3-3812-D220B71CFB4E}"/>
          </ac:spMkLst>
        </pc:spChg>
        <pc:spChg chg="add mod">
          <ac:chgData name="Anelisa Matutu" userId="eeb5fa6f-9879-46cf-b177-db95767dfbe3" providerId="ADAL" clId="{74D59460-F289-4ACA-A7CA-C0134D795167}" dt="2026-06-01T20:14:41.533" v="1562" actId="14100"/>
          <ac:spMkLst>
            <pc:docMk/>
            <pc:sldMk cId="646594426" sldId="2277"/>
            <ac:spMk id="30" creationId="{BBF1AAC2-B454-90AF-3675-AB38DA18B7C3}"/>
          </ac:spMkLst>
        </pc:spChg>
        <pc:spChg chg="add mod">
          <ac:chgData name="Anelisa Matutu" userId="eeb5fa6f-9879-46cf-b177-db95767dfbe3" providerId="ADAL" clId="{74D59460-F289-4ACA-A7CA-C0134D795167}" dt="2026-06-01T20:16:47.893" v="1677" actId="20577"/>
          <ac:spMkLst>
            <pc:docMk/>
            <pc:sldMk cId="646594426" sldId="2277"/>
            <ac:spMk id="37" creationId="{FDA9AD04-E0A7-746E-61D0-7E353D61E97F}"/>
          </ac:spMkLst>
        </pc:spChg>
        <pc:grpChg chg="mod">
          <ac:chgData name="Anelisa Matutu" userId="eeb5fa6f-9879-46cf-b177-db95767dfbe3" providerId="ADAL" clId="{74D59460-F289-4ACA-A7CA-C0134D795167}" dt="2026-06-01T20:14:21.281" v="1558" actId="1076"/>
          <ac:grpSpMkLst>
            <pc:docMk/>
            <pc:sldMk cId="646594426" sldId="2277"/>
            <ac:grpSpMk id="3" creationId="{A8C47DC4-48EA-2E31-423D-09C113ABE215}"/>
          </ac:grpSpMkLst>
        </pc:grpChg>
        <pc:grpChg chg="del mod">
          <ac:chgData name="Anelisa Matutu" userId="eeb5fa6f-9879-46cf-b177-db95767dfbe3" providerId="ADAL" clId="{74D59460-F289-4ACA-A7CA-C0134D795167}" dt="2026-06-01T19:16:02.444" v="1111" actId="478"/>
          <ac:grpSpMkLst>
            <pc:docMk/>
            <pc:sldMk cId="646594426" sldId="2277"/>
            <ac:grpSpMk id="5" creationId="{96A8102F-A393-FC94-EA64-42A403772252}"/>
          </ac:grpSpMkLst>
        </pc:grpChg>
        <pc:grpChg chg="add mod">
          <ac:chgData name="Anelisa Matutu" userId="eeb5fa6f-9879-46cf-b177-db95767dfbe3" providerId="ADAL" clId="{74D59460-F289-4ACA-A7CA-C0134D795167}" dt="2026-06-01T19:09:11.301" v="1021"/>
          <ac:grpSpMkLst>
            <pc:docMk/>
            <pc:sldMk cId="646594426" sldId="2277"/>
            <ac:grpSpMk id="7" creationId="{54DB3FAB-978C-B3B6-7606-71A421F724E3}"/>
          </ac:grpSpMkLst>
        </pc:grpChg>
        <pc:grpChg chg="del">
          <ac:chgData name="Anelisa Matutu" userId="eeb5fa6f-9879-46cf-b177-db95767dfbe3" providerId="ADAL" clId="{74D59460-F289-4ACA-A7CA-C0134D795167}" dt="2026-06-01T19:16:09.146" v="1113" actId="478"/>
          <ac:grpSpMkLst>
            <pc:docMk/>
            <pc:sldMk cId="646594426" sldId="2277"/>
            <ac:grpSpMk id="17" creationId="{96A8102F-A393-FC94-EA64-42A403772252}"/>
          </ac:grpSpMkLst>
        </pc:grpChg>
        <pc:grpChg chg="add mod">
          <ac:chgData name="Anelisa Matutu" userId="eeb5fa6f-9879-46cf-b177-db95767dfbe3" providerId="ADAL" clId="{74D59460-F289-4ACA-A7CA-C0134D795167}" dt="2026-06-01T19:16:06.540" v="1112"/>
          <ac:grpSpMkLst>
            <pc:docMk/>
            <pc:sldMk cId="646594426" sldId="2277"/>
            <ac:grpSpMk id="19" creationId="{54DB3FAB-978C-B3B6-7606-71A421F724E3}"/>
          </ac:grpSpMkLst>
        </pc:grpChg>
        <pc:grpChg chg="add del mod">
          <ac:chgData name="Anelisa Matutu" userId="eeb5fa6f-9879-46cf-b177-db95767dfbe3" providerId="ADAL" clId="{74D59460-F289-4ACA-A7CA-C0134D795167}" dt="2026-06-01T19:23:55.128" v="1267" actId="478"/>
          <ac:grpSpMkLst>
            <pc:docMk/>
            <pc:sldMk cId="646594426" sldId="2277"/>
            <ac:grpSpMk id="27" creationId="{50A64E8B-E419-82A2-B5E1-C9ADB3C47060}"/>
          </ac:grpSpMkLst>
        </pc:grpChg>
        <pc:picChg chg="add mod">
          <ac:chgData name="Anelisa Matutu" userId="eeb5fa6f-9879-46cf-b177-db95767dfbe3" providerId="ADAL" clId="{74D59460-F289-4ACA-A7CA-C0134D795167}" dt="2026-06-01T19:09:11.301" v="1021"/>
          <ac:picMkLst>
            <pc:docMk/>
            <pc:sldMk cId="646594426" sldId="2277"/>
            <ac:picMk id="8" creationId="{250CBE05-E4D0-7C2B-74A4-E3B3BD9B0620}"/>
          </ac:picMkLst>
        </pc:picChg>
        <pc:picChg chg="add mod">
          <ac:chgData name="Anelisa Matutu" userId="eeb5fa6f-9879-46cf-b177-db95767dfbe3" providerId="ADAL" clId="{74D59460-F289-4ACA-A7CA-C0134D795167}" dt="2026-06-01T19:09:11.301" v="1021"/>
          <ac:picMkLst>
            <pc:docMk/>
            <pc:sldMk cId="646594426" sldId="2277"/>
            <ac:picMk id="9" creationId="{6CD903BE-7ED7-2895-0476-280EEB490BCD}"/>
          </ac:picMkLst>
        </pc:picChg>
        <pc:picChg chg="add mod">
          <ac:chgData name="Anelisa Matutu" userId="eeb5fa6f-9879-46cf-b177-db95767dfbe3" providerId="ADAL" clId="{74D59460-F289-4ACA-A7CA-C0134D795167}" dt="2026-06-01T19:09:11.301" v="1021"/>
          <ac:picMkLst>
            <pc:docMk/>
            <pc:sldMk cId="646594426" sldId="2277"/>
            <ac:picMk id="10" creationId="{B2804D63-3EDE-9D5E-1D9F-BCAE33A2916F}"/>
          </ac:picMkLst>
        </pc:picChg>
        <pc:picChg chg="add mod">
          <ac:chgData name="Anelisa Matutu" userId="eeb5fa6f-9879-46cf-b177-db95767dfbe3" providerId="ADAL" clId="{74D59460-F289-4ACA-A7CA-C0134D795167}" dt="2026-06-01T19:09:11.301" v="1021"/>
          <ac:picMkLst>
            <pc:docMk/>
            <pc:sldMk cId="646594426" sldId="2277"/>
            <ac:picMk id="11" creationId="{3BA0F814-5838-D3B2-ACB1-09167C3EB0BD}"/>
          </ac:picMkLst>
        </pc:picChg>
        <pc:picChg chg="add mod">
          <ac:chgData name="Anelisa Matutu" userId="eeb5fa6f-9879-46cf-b177-db95767dfbe3" providerId="ADAL" clId="{74D59460-F289-4ACA-A7CA-C0134D795167}" dt="2026-06-01T19:16:06.540" v="1112"/>
          <ac:picMkLst>
            <pc:docMk/>
            <pc:sldMk cId="646594426" sldId="2277"/>
            <ac:picMk id="20" creationId="{250CBE05-E4D0-7C2B-74A4-E3B3BD9B0620}"/>
          </ac:picMkLst>
        </pc:picChg>
        <pc:picChg chg="add mod">
          <ac:chgData name="Anelisa Matutu" userId="eeb5fa6f-9879-46cf-b177-db95767dfbe3" providerId="ADAL" clId="{74D59460-F289-4ACA-A7CA-C0134D795167}" dt="2026-06-01T19:16:06.540" v="1112"/>
          <ac:picMkLst>
            <pc:docMk/>
            <pc:sldMk cId="646594426" sldId="2277"/>
            <ac:picMk id="21" creationId="{6CD903BE-7ED7-2895-0476-280EEB490BCD}"/>
          </ac:picMkLst>
        </pc:picChg>
        <pc:picChg chg="add mod">
          <ac:chgData name="Anelisa Matutu" userId="eeb5fa6f-9879-46cf-b177-db95767dfbe3" providerId="ADAL" clId="{74D59460-F289-4ACA-A7CA-C0134D795167}" dt="2026-06-01T19:16:06.540" v="1112"/>
          <ac:picMkLst>
            <pc:docMk/>
            <pc:sldMk cId="646594426" sldId="2277"/>
            <ac:picMk id="22" creationId="{B2804D63-3EDE-9D5E-1D9F-BCAE33A2916F}"/>
          </ac:picMkLst>
        </pc:picChg>
        <pc:picChg chg="add mod">
          <ac:chgData name="Anelisa Matutu" userId="eeb5fa6f-9879-46cf-b177-db95767dfbe3" providerId="ADAL" clId="{74D59460-F289-4ACA-A7CA-C0134D795167}" dt="2026-06-01T19:16:06.540" v="1112"/>
          <ac:picMkLst>
            <pc:docMk/>
            <pc:sldMk cId="646594426" sldId="2277"/>
            <ac:picMk id="23" creationId="{3BA0F814-5838-D3B2-ACB1-09167C3EB0BD}"/>
          </ac:picMkLst>
        </pc:picChg>
        <pc:picChg chg="add del mod">
          <ac:chgData name="Anelisa Matutu" userId="eeb5fa6f-9879-46cf-b177-db95767dfbe3" providerId="ADAL" clId="{74D59460-F289-4ACA-A7CA-C0134D795167}" dt="2026-06-01T20:11:59.105" v="1545" actId="478"/>
          <ac:picMkLst>
            <pc:docMk/>
            <pc:sldMk cId="646594426" sldId="2277"/>
            <ac:picMk id="32" creationId="{D96EE6FB-8683-513C-2514-D67E41C80781}"/>
          </ac:picMkLst>
        </pc:picChg>
        <pc:picChg chg="add mod">
          <ac:chgData name="Anelisa Matutu" userId="eeb5fa6f-9879-46cf-b177-db95767dfbe3" providerId="ADAL" clId="{74D59460-F289-4ACA-A7CA-C0134D795167}" dt="2026-06-01T20:14:30.042" v="1559" actId="14100"/>
          <ac:picMkLst>
            <pc:docMk/>
            <pc:sldMk cId="646594426" sldId="2277"/>
            <ac:picMk id="34" creationId="{2214717D-B7E8-F286-6850-245A902C775B}"/>
          </ac:picMkLst>
        </pc:picChg>
        <pc:picChg chg="add del">
          <ac:chgData name="Anelisa Matutu" userId="eeb5fa6f-9879-46cf-b177-db95767dfbe3" providerId="ADAL" clId="{74D59460-F289-4ACA-A7CA-C0134D795167}" dt="2026-06-01T20:13:55.340" v="1553" actId="478"/>
          <ac:picMkLst>
            <pc:docMk/>
            <pc:sldMk cId="646594426" sldId="2277"/>
            <ac:picMk id="36" creationId="{7788F734-AC57-0F99-6634-7DFEE0BB2E4F}"/>
          </ac:picMkLst>
        </pc:picChg>
      </pc:sldChg>
      <pc:sldChg chg="modSp add mod">
        <pc:chgData name="Anelisa Matutu" userId="eeb5fa6f-9879-46cf-b177-db95767dfbe3" providerId="ADAL" clId="{74D59460-F289-4ACA-A7CA-C0134D795167}" dt="2026-06-01T20:21:08.471" v="1683" actId="113"/>
        <pc:sldMkLst>
          <pc:docMk/>
          <pc:sldMk cId="37081654" sldId="2278"/>
        </pc:sldMkLst>
        <pc:spChg chg="mod">
          <ac:chgData name="Anelisa Matutu" userId="eeb5fa6f-9879-46cf-b177-db95767dfbe3" providerId="ADAL" clId="{74D59460-F289-4ACA-A7CA-C0134D795167}" dt="2026-06-01T20:21:08.471" v="1683" actId="113"/>
          <ac:spMkLst>
            <pc:docMk/>
            <pc:sldMk cId="37081654" sldId="2278"/>
            <ac:spMk id="2" creationId="{3278B476-4E93-5C29-AD22-16D17955BD58}"/>
          </ac:spMkLst>
        </pc:spChg>
      </pc:sldChg>
      <pc:sldChg chg="addSp delSp modSp add mod">
        <pc:chgData name="Anelisa Matutu" userId="eeb5fa6f-9879-46cf-b177-db95767dfbe3" providerId="ADAL" clId="{74D59460-F289-4ACA-A7CA-C0134D795167}" dt="2026-06-01T20:21:16.583" v="1684" actId="113"/>
        <pc:sldMkLst>
          <pc:docMk/>
          <pc:sldMk cId="2367665761" sldId="2279"/>
        </pc:sldMkLst>
        <pc:spChg chg="mod">
          <ac:chgData name="Anelisa Matutu" userId="eeb5fa6f-9879-46cf-b177-db95767dfbe3" providerId="ADAL" clId="{74D59460-F289-4ACA-A7CA-C0134D795167}" dt="2026-06-01T20:21:16.583" v="1684" actId="113"/>
          <ac:spMkLst>
            <pc:docMk/>
            <pc:sldMk cId="2367665761" sldId="2279"/>
            <ac:spMk id="2" creationId="{3A5B4199-0F9E-DD03-B7F4-9F9878E736CA}"/>
          </ac:spMkLst>
        </pc:spChg>
        <pc:spChg chg="add mod">
          <ac:chgData name="Anelisa Matutu" userId="eeb5fa6f-9879-46cf-b177-db95767dfbe3" providerId="ADAL" clId="{74D59460-F289-4ACA-A7CA-C0134D795167}" dt="2026-06-01T19:37:22.109" v="1437"/>
          <ac:spMkLst>
            <pc:docMk/>
            <pc:sldMk cId="2367665761" sldId="2279"/>
            <ac:spMk id="3" creationId="{7F3AFB57-E191-5E93-9FEE-4C332A004787}"/>
          </ac:spMkLst>
        </pc:spChg>
        <pc:spChg chg="add mod">
          <ac:chgData name="Anelisa Matutu" userId="eeb5fa6f-9879-46cf-b177-db95767dfbe3" providerId="ADAL" clId="{74D59460-F289-4ACA-A7CA-C0134D795167}" dt="2026-06-01T19:37:22.109" v="1437"/>
          <ac:spMkLst>
            <pc:docMk/>
            <pc:sldMk cId="2367665761" sldId="2279"/>
            <ac:spMk id="6" creationId="{51B2B31E-556A-B314-4979-41D76CDC760C}"/>
          </ac:spMkLst>
        </pc:spChg>
        <pc:spChg chg="del">
          <ac:chgData name="Anelisa Matutu" userId="eeb5fa6f-9879-46cf-b177-db95767dfbe3" providerId="ADAL" clId="{74D59460-F289-4ACA-A7CA-C0134D795167}" dt="2026-06-01T19:38:03.018" v="1454" actId="478"/>
          <ac:spMkLst>
            <pc:docMk/>
            <pc:sldMk cId="2367665761" sldId="2279"/>
            <ac:spMk id="16" creationId="{3E8B2E4B-42F0-8091-6DF1-024FEE62D795}"/>
          </ac:spMkLst>
        </pc:spChg>
        <pc:spChg chg="add mod">
          <ac:chgData name="Anelisa Matutu" userId="eeb5fa6f-9879-46cf-b177-db95767dfbe3" providerId="ADAL" clId="{74D59460-F289-4ACA-A7CA-C0134D795167}" dt="2026-06-01T19:37:29.672" v="1441"/>
          <ac:spMkLst>
            <pc:docMk/>
            <pc:sldMk cId="2367665761" sldId="2279"/>
            <ac:spMk id="17" creationId="{7F3AFB57-E191-5E93-9FEE-4C332A004787}"/>
          </ac:spMkLst>
        </pc:spChg>
        <pc:spChg chg="add mod">
          <ac:chgData name="Anelisa Matutu" userId="eeb5fa6f-9879-46cf-b177-db95767dfbe3" providerId="ADAL" clId="{74D59460-F289-4ACA-A7CA-C0134D795167}" dt="2026-06-01T19:37:29.672" v="1441"/>
          <ac:spMkLst>
            <pc:docMk/>
            <pc:sldMk cId="2367665761" sldId="2279"/>
            <ac:spMk id="18" creationId="{51B2B31E-556A-B314-4979-41D76CDC760C}"/>
          </ac:spMkLst>
        </pc:spChg>
        <pc:spChg chg="add mod">
          <ac:chgData name="Anelisa Matutu" userId="eeb5fa6f-9879-46cf-b177-db95767dfbe3" providerId="ADAL" clId="{74D59460-F289-4ACA-A7CA-C0134D795167}" dt="2026-06-01T19:37:35.379" v="1445"/>
          <ac:spMkLst>
            <pc:docMk/>
            <pc:sldMk cId="2367665761" sldId="2279"/>
            <ac:spMk id="19" creationId="{7F3AFB57-E191-5E93-9FEE-4C332A004787}"/>
          </ac:spMkLst>
        </pc:spChg>
        <pc:spChg chg="add mod">
          <ac:chgData name="Anelisa Matutu" userId="eeb5fa6f-9879-46cf-b177-db95767dfbe3" providerId="ADAL" clId="{74D59460-F289-4ACA-A7CA-C0134D795167}" dt="2026-06-01T19:37:35.379" v="1445"/>
          <ac:spMkLst>
            <pc:docMk/>
            <pc:sldMk cId="2367665761" sldId="2279"/>
            <ac:spMk id="20" creationId="{51B2B31E-556A-B314-4979-41D76CDC760C}"/>
          </ac:spMkLst>
        </pc:spChg>
        <pc:spChg chg="add del">
          <ac:chgData name="Anelisa Matutu" userId="eeb5fa6f-9879-46cf-b177-db95767dfbe3" providerId="ADAL" clId="{74D59460-F289-4ACA-A7CA-C0134D795167}" dt="2026-06-01T19:37:41.140" v="1447" actId="22"/>
          <ac:spMkLst>
            <pc:docMk/>
            <pc:sldMk cId="2367665761" sldId="2279"/>
            <ac:spMk id="22" creationId="{E8821350-AF1E-C786-C167-7E9B8237DC2C}"/>
          </ac:spMkLst>
        </pc:spChg>
        <pc:spChg chg="add mod">
          <ac:chgData name="Anelisa Matutu" userId="eeb5fa6f-9879-46cf-b177-db95767dfbe3" providerId="ADAL" clId="{74D59460-F289-4ACA-A7CA-C0134D795167}" dt="2026-06-01T19:37:59.103" v="1453"/>
          <ac:spMkLst>
            <pc:docMk/>
            <pc:sldMk cId="2367665761" sldId="2279"/>
            <ac:spMk id="23" creationId="{7F3AFB57-E191-5E93-9FEE-4C332A004787}"/>
          </ac:spMkLst>
        </pc:spChg>
        <pc:spChg chg="add mod">
          <ac:chgData name="Anelisa Matutu" userId="eeb5fa6f-9879-46cf-b177-db95767dfbe3" providerId="ADAL" clId="{74D59460-F289-4ACA-A7CA-C0134D795167}" dt="2026-06-01T19:37:59.103" v="1453"/>
          <ac:spMkLst>
            <pc:docMk/>
            <pc:sldMk cId="2367665761" sldId="2279"/>
            <ac:spMk id="24" creationId="{51B2B31E-556A-B314-4979-41D76CDC760C}"/>
          </ac:spMkLst>
        </pc:spChg>
        <pc:spChg chg="add mod">
          <ac:chgData name="Anelisa Matutu" userId="eeb5fa6f-9879-46cf-b177-db95767dfbe3" providerId="ADAL" clId="{74D59460-F289-4ACA-A7CA-C0134D795167}" dt="2026-06-01T19:38:47.591" v="1464"/>
          <ac:spMkLst>
            <pc:docMk/>
            <pc:sldMk cId="2367665761" sldId="2279"/>
            <ac:spMk id="25" creationId="{7F3AFB57-E191-5E93-9FEE-4C332A004787}"/>
          </ac:spMkLst>
        </pc:spChg>
        <pc:spChg chg="add mod">
          <ac:chgData name="Anelisa Matutu" userId="eeb5fa6f-9879-46cf-b177-db95767dfbe3" providerId="ADAL" clId="{74D59460-F289-4ACA-A7CA-C0134D795167}" dt="2026-06-01T19:38:47.591" v="1464"/>
          <ac:spMkLst>
            <pc:docMk/>
            <pc:sldMk cId="2367665761" sldId="2279"/>
            <ac:spMk id="26" creationId="{51B2B31E-556A-B314-4979-41D76CDC760C}"/>
          </ac:spMkLst>
        </pc:spChg>
        <pc:spChg chg="add mod">
          <ac:chgData name="Anelisa Matutu" userId="eeb5fa6f-9879-46cf-b177-db95767dfbe3" providerId="ADAL" clId="{74D59460-F289-4ACA-A7CA-C0134D795167}" dt="2026-06-01T19:39:11.434" v="1468"/>
          <ac:spMkLst>
            <pc:docMk/>
            <pc:sldMk cId="2367665761" sldId="2279"/>
            <ac:spMk id="27" creationId="{7F3AFB57-E191-5E93-9FEE-4C332A004787}"/>
          </ac:spMkLst>
        </pc:spChg>
        <pc:spChg chg="add mod">
          <ac:chgData name="Anelisa Matutu" userId="eeb5fa6f-9879-46cf-b177-db95767dfbe3" providerId="ADAL" clId="{74D59460-F289-4ACA-A7CA-C0134D795167}" dt="2026-06-01T19:39:11.434" v="1468"/>
          <ac:spMkLst>
            <pc:docMk/>
            <pc:sldMk cId="2367665761" sldId="2279"/>
            <ac:spMk id="28" creationId="{51B2B31E-556A-B314-4979-41D76CDC760C}"/>
          </ac:spMkLst>
        </pc:spChg>
        <pc:spChg chg="add del mod">
          <ac:chgData name="Anelisa Matutu" userId="eeb5fa6f-9879-46cf-b177-db95767dfbe3" providerId="ADAL" clId="{74D59460-F289-4ACA-A7CA-C0134D795167}" dt="2026-06-01T19:39:44.327" v="1470" actId="478"/>
          <ac:spMkLst>
            <pc:docMk/>
            <pc:sldMk cId="2367665761" sldId="2279"/>
            <ac:spMk id="29" creationId="{E54CEFB1-7AA7-3EDF-D1D8-F33A7FAF05E8}"/>
          </ac:spMkLst>
        </pc:spChg>
        <pc:spChg chg="add del mod">
          <ac:chgData name="Anelisa Matutu" userId="eeb5fa6f-9879-46cf-b177-db95767dfbe3" providerId="ADAL" clId="{74D59460-F289-4ACA-A7CA-C0134D795167}" dt="2026-06-01T19:41:12.067" v="1476" actId="478"/>
          <ac:spMkLst>
            <pc:docMk/>
            <pc:sldMk cId="2367665761" sldId="2279"/>
            <ac:spMk id="30" creationId="{39EF0BAF-7A72-AA76-E29E-9F0A60885818}"/>
          </ac:spMkLst>
        </pc:spChg>
        <pc:spChg chg="add mod">
          <ac:chgData name="Anelisa Matutu" userId="eeb5fa6f-9879-46cf-b177-db95767dfbe3" providerId="ADAL" clId="{74D59460-F289-4ACA-A7CA-C0134D795167}" dt="2026-06-01T19:45:19.846" v="1495" actId="255"/>
          <ac:spMkLst>
            <pc:docMk/>
            <pc:sldMk cId="2367665761" sldId="2279"/>
            <ac:spMk id="1024" creationId="{43D6DBDE-31D2-6B62-66F8-D32285BA6DE1}"/>
          </ac:spMkLst>
        </pc:spChg>
        <pc:spChg chg="add del mod">
          <ac:chgData name="Anelisa Matutu" userId="eeb5fa6f-9879-46cf-b177-db95767dfbe3" providerId="ADAL" clId="{74D59460-F289-4ACA-A7CA-C0134D795167}" dt="2026-06-01T19:51:02.350" v="1518" actId="1076"/>
          <ac:spMkLst>
            <pc:docMk/>
            <pc:sldMk cId="2367665761" sldId="2279"/>
            <ac:spMk id="1025" creationId="{E4DE5D49-11E5-4074-FFC7-021D79C3B53C}"/>
          </ac:spMkLst>
        </pc:spChg>
        <pc:spChg chg="add del mod">
          <ac:chgData name="Anelisa Matutu" userId="eeb5fa6f-9879-46cf-b177-db95767dfbe3" providerId="ADAL" clId="{74D59460-F289-4ACA-A7CA-C0134D795167}" dt="2026-06-01T19:51:02.350" v="1518" actId="1076"/>
          <ac:spMkLst>
            <pc:docMk/>
            <pc:sldMk cId="2367665761" sldId="2279"/>
            <ac:spMk id="1027" creationId="{16E903EB-39A6-33E0-4028-283A8CB8D3E8}"/>
          </ac:spMkLst>
        </pc:spChg>
        <pc:spChg chg="add del mod">
          <ac:chgData name="Anelisa Matutu" userId="eeb5fa6f-9879-46cf-b177-db95767dfbe3" providerId="ADAL" clId="{74D59460-F289-4ACA-A7CA-C0134D795167}" dt="2026-06-01T19:51:50.102" v="1525" actId="255"/>
          <ac:spMkLst>
            <pc:docMk/>
            <pc:sldMk cId="2367665761" sldId="2279"/>
            <ac:spMk id="1029" creationId="{8C176B43-75D8-93A9-56AD-37BCD37D3268}"/>
          </ac:spMkLst>
        </pc:spChg>
        <pc:spChg chg="add del mod ord">
          <ac:chgData name="Anelisa Matutu" userId="eeb5fa6f-9879-46cf-b177-db95767dfbe3" providerId="ADAL" clId="{74D59460-F289-4ACA-A7CA-C0134D795167}" dt="2026-06-01T19:51:16.017" v="1521" actId="167"/>
          <ac:spMkLst>
            <pc:docMk/>
            <pc:sldMk cId="2367665761" sldId="2279"/>
            <ac:spMk id="1030" creationId="{84ED251F-20CF-92B1-D03E-CD8D1CCF0231}"/>
          </ac:spMkLst>
        </pc:spChg>
        <pc:spChg chg="add del mod">
          <ac:chgData name="Anelisa Matutu" userId="eeb5fa6f-9879-46cf-b177-db95767dfbe3" providerId="ADAL" clId="{74D59460-F289-4ACA-A7CA-C0134D795167}" dt="2026-06-01T19:51:02.350" v="1518" actId="1076"/>
          <ac:spMkLst>
            <pc:docMk/>
            <pc:sldMk cId="2367665761" sldId="2279"/>
            <ac:spMk id="1032" creationId="{06A4E1FA-063D-B5FF-40ED-28C3AF5FD492}"/>
          </ac:spMkLst>
        </pc:spChg>
        <pc:spChg chg="add del mod">
          <ac:chgData name="Anelisa Matutu" userId="eeb5fa6f-9879-46cf-b177-db95767dfbe3" providerId="ADAL" clId="{74D59460-F289-4ACA-A7CA-C0134D795167}" dt="2026-06-01T19:51:02.350" v="1518" actId="1076"/>
          <ac:spMkLst>
            <pc:docMk/>
            <pc:sldMk cId="2367665761" sldId="2279"/>
            <ac:spMk id="1033" creationId="{6ED2BEE5-2946-06FA-8C5D-A2A5591ED008}"/>
          </ac:spMkLst>
        </pc:spChg>
        <pc:spChg chg="add del mod">
          <ac:chgData name="Anelisa Matutu" userId="eeb5fa6f-9879-46cf-b177-db95767dfbe3" providerId="ADAL" clId="{74D59460-F289-4ACA-A7CA-C0134D795167}" dt="2026-06-01T19:46:15.428" v="1508" actId="478"/>
          <ac:spMkLst>
            <pc:docMk/>
            <pc:sldMk cId="2367665761" sldId="2279"/>
            <ac:spMk id="1036" creationId="{1935AB56-C744-B46E-C904-451D2FD31295}"/>
          </ac:spMkLst>
        </pc:spChg>
        <pc:grpChg chg="add del">
          <ac:chgData name="Anelisa Matutu" userId="eeb5fa6f-9879-46cf-b177-db95767dfbe3" providerId="ADAL" clId="{74D59460-F289-4ACA-A7CA-C0134D795167}" dt="2026-06-01T19:37:49.163" v="1449" actId="478"/>
          <ac:grpSpMkLst>
            <pc:docMk/>
            <pc:sldMk cId="2367665761" sldId="2279"/>
            <ac:grpSpMk id="5" creationId="{74BAC2B5-C756-D6D5-0A5D-5521F91DF605}"/>
          </ac:grpSpMkLst>
        </pc:grpChg>
        <pc:grpChg chg="add mod">
          <ac:chgData name="Anelisa Matutu" userId="eeb5fa6f-9879-46cf-b177-db95767dfbe3" providerId="ADAL" clId="{74D59460-F289-4ACA-A7CA-C0134D795167}" dt="2026-06-01T19:51:11.064" v="1520" actId="166"/>
          <ac:grpSpMkLst>
            <pc:docMk/>
            <pc:sldMk cId="2367665761" sldId="2279"/>
            <ac:grpSpMk id="1043" creationId="{1AA92B64-1994-95DC-7E1F-9C56F20BC88E}"/>
          </ac:grpSpMkLst>
        </pc:grpChg>
        <pc:picChg chg="add del mod">
          <ac:chgData name="Anelisa Matutu" userId="eeb5fa6f-9879-46cf-b177-db95767dfbe3" providerId="ADAL" clId="{74D59460-F289-4ACA-A7CA-C0134D795167}" dt="2026-06-01T19:41:14.040" v="1477" actId="478"/>
          <ac:picMkLst>
            <pc:docMk/>
            <pc:sldMk cId="2367665761" sldId="2279"/>
            <ac:picMk id="1026" creationId="{E88BAF52-645B-933A-4776-50304BB5AB28}"/>
          </ac:picMkLst>
        </pc:picChg>
        <pc:picChg chg="add del mod">
          <ac:chgData name="Anelisa Matutu" userId="eeb5fa6f-9879-46cf-b177-db95767dfbe3" providerId="ADAL" clId="{74D59460-F289-4ACA-A7CA-C0134D795167}" dt="2026-06-01T19:51:07.240" v="1519" actId="1076"/>
          <ac:picMkLst>
            <pc:docMk/>
            <pc:sldMk cId="2367665761" sldId="2279"/>
            <ac:picMk id="1031" creationId="{D95D6C19-936C-AD3A-961B-B8F480A4B258}"/>
          </ac:picMkLst>
        </pc:picChg>
        <pc:picChg chg="add del mod">
          <ac:chgData name="Anelisa Matutu" userId="eeb5fa6f-9879-46cf-b177-db95767dfbe3" providerId="ADAL" clId="{74D59460-F289-4ACA-A7CA-C0134D795167}" dt="2026-06-01T19:51:02.350" v="1518" actId="1076"/>
          <ac:picMkLst>
            <pc:docMk/>
            <pc:sldMk cId="2367665761" sldId="2279"/>
            <ac:picMk id="1034" creationId="{D733EF95-98F7-43A7-D8F2-C67DD7978269}"/>
          </ac:picMkLst>
        </pc:picChg>
        <pc:picChg chg="add del mod">
          <ac:chgData name="Anelisa Matutu" userId="eeb5fa6f-9879-46cf-b177-db95767dfbe3" providerId="ADAL" clId="{74D59460-F289-4ACA-A7CA-C0134D795167}" dt="2026-06-01T19:51:02.350" v="1518" actId="1076"/>
          <ac:picMkLst>
            <pc:docMk/>
            <pc:sldMk cId="2367665761" sldId="2279"/>
            <ac:picMk id="1035" creationId="{79959287-9B1D-E362-0FE2-3667B4F6DBD7}"/>
          </ac:picMkLst>
        </pc:picChg>
        <pc:picChg chg="add del mod">
          <ac:chgData name="Anelisa Matutu" userId="eeb5fa6f-9879-46cf-b177-db95767dfbe3" providerId="ADAL" clId="{74D59460-F289-4ACA-A7CA-C0134D795167}" dt="2026-06-01T19:52:41.388" v="1528" actId="478"/>
          <ac:picMkLst>
            <pc:docMk/>
            <pc:sldMk cId="2367665761" sldId="2279"/>
            <ac:picMk id="1042" creationId="{C6C015C8-7A94-3D48-3805-473A501A5860}"/>
          </ac:picMkLst>
        </pc:picChg>
        <pc:picChg chg="add del mod">
          <ac:chgData name="Anelisa Matutu" userId="eeb5fa6f-9879-46cf-b177-db95767dfbe3" providerId="ADAL" clId="{74D59460-F289-4ACA-A7CA-C0134D795167}" dt="2026-06-01T19:54:08.438" v="1531" actId="478"/>
          <ac:picMkLst>
            <pc:docMk/>
            <pc:sldMk cId="2367665761" sldId="2279"/>
            <ac:picMk id="1045" creationId="{63665A2D-8618-9804-2541-FC1DFDEBDEE1}"/>
          </ac:picMkLst>
        </pc:picChg>
        <pc:picChg chg="add mod">
          <ac:chgData name="Anelisa Matutu" userId="eeb5fa6f-9879-46cf-b177-db95767dfbe3" providerId="ADAL" clId="{74D59460-F289-4ACA-A7CA-C0134D795167}" dt="2026-06-01T19:56:11.034" v="1540" actId="1076"/>
          <ac:picMkLst>
            <pc:docMk/>
            <pc:sldMk cId="2367665761" sldId="2279"/>
            <ac:picMk id="1047" creationId="{B0A25A86-405A-457F-B72B-BEFD5A26BE20}"/>
          </ac:picMkLst>
        </pc:picChg>
        <pc:cxnChg chg="del mod">
          <ac:chgData name="Anelisa Matutu" userId="eeb5fa6f-9879-46cf-b177-db95767dfbe3" providerId="ADAL" clId="{74D59460-F289-4ACA-A7CA-C0134D795167}" dt="2026-06-01T19:46:26.358" v="1509" actId="478"/>
          <ac:cxnSpMkLst>
            <pc:docMk/>
            <pc:sldMk cId="2367665761" sldId="2279"/>
            <ac:cxnSpMk id="1028" creationId="{44A1DD6C-FB12-BDE2-F45F-FB18DC05D976}"/>
          </ac:cxnSpMkLst>
        </pc:cxnChg>
      </pc:sldChg>
      <pc:sldChg chg="add del">
        <pc:chgData name="Anelisa Matutu" userId="eeb5fa6f-9879-46cf-b177-db95767dfbe3" providerId="ADAL" clId="{74D59460-F289-4ACA-A7CA-C0134D795167}" dt="2026-06-01T20:27:42.969" v="1776" actId="47"/>
        <pc:sldMkLst>
          <pc:docMk/>
          <pc:sldMk cId="3483563651" sldId="2280"/>
        </pc:sldMkLst>
      </pc:sldChg>
      <pc:sldChg chg="addSp delSp modSp add mod ord">
        <pc:chgData name="Anelisa Matutu" userId="eeb5fa6f-9879-46cf-b177-db95767dfbe3" providerId="ADAL" clId="{74D59460-F289-4ACA-A7CA-C0134D795167}" dt="2026-06-01T20:26:32.840" v="1775" actId="20577"/>
        <pc:sldMkLst>
          <pc:docMk/>
          <pc:sldMk cId="4073500245" sldId="2281"/>
        </pc:sldMkLst>
        <pc:spChg chg="del">
          <ac:chgData name="Anelisa Matutu" userId="eeb5fa6f-9879-46cf-b177-db95767dfbe3" providerId="ADAL" clId="{74D59460-F289-4ACA-A7CA-C0134D795167}" dt="2026-06-01T20:19:39.597" v="1682" actId="478"/>
          <ac:spMkLst>
            <pc:docMk/>
            <pc:sldMk cId="4073500245" sldId="2281"/>
            <ac:spMk id="4" creationId="{684CF11C-1CAD-3FE2-AB37-823EA70FFEEF}"/>
          </ac:spMkLst>
        </pc:spChg>
        <pc:spChg chg="del">
          <ac:chgData name="Anelisa Matutu" userId="eeb5fa6f-9879-46cf-b177-db95767dfbe3" providerId="ADAL" clId="{74D59460-F289-4ACA-A7CA-C0134D795167}" dt="2026-06-01T20:19:36.168" v="1681" actId="478"/>
          <ac:spMkLst>
            <pc:docMk/>
            <pc:sldMk cId="4073500245" sldId="2281"/>
            <ac:spMk id="5" creationId="{BF863F38-C232-5058-787B-5DB81709D8AE}"/>
          </ac:spMkLst>
        </pc:spChg>
        <pc:spChg chg="add mod">
          <ac:chgData name="Anelisa Matutu" userId="eeb5fa6f-9879-46cf-b177-db95767dfbe3" providerId="ADAL" clId="{74D59460-F289-4ACA-A7CA-C0134D795167}" dt="2026-06-01T20:23:47.534" v="1754" actId="313"/>
          <ac:spMkLst>
            <pc:docMk/>
            <pc:sldMk cId="4073500245" sldId="2281"/>
            <ac:spMk id="6" creationId="{A2AE4C61-A704-8A48-1FB3-F4D175992C59}"/>
          </ac:spMkLst>
        </pc:spChg>
        <pc:spChg chg="add mod">
          <ac:chgData name="Anelisa Matutu" userId="eeb5fa6f-9879-46cf-b177-db95767dfbe3" providerId="ADAL" clId="{74D59460-F289-4ACA-A7CA-C0134D795167}" dt="2026-06-01T20:26:32.840" v="1775" actId="20577"/>
          <ac:spMkLst>
            <pc:docMk/>
            <pc:sldMk cId="4073500245" sldId="2281"/>
            <ac:spMk id="7" creationId="{ECF46F0A-B7B1-47BA-3D8A-E21FB4B48F7A}"/>
          </ac:spMkLst>
        </pc:spChg>
        <pc:picChg chg="add mod">
          <ac:chgData name="Anelisa Matutu" userId="eeb5fa6f-9879-46cf-b177-db95767dfbe3" providerId="ADAL" clId="{74D59460-F289-4ACA-A7CA-C0134D795167}" dt="2026-06-01T20:22:38.569" v="1686" actId="1076"/>
          <ac:picMkLst>
            <pc:docMk/>
            <pc:sldMk cId="4073500245" sldId="2281"/>
            <ac:picMk id="3" creationId="{DA5D96B4-F0CC-E2D3-30B9-3F7B9804AC3E}"/>
          </ac:picMkLst>
        </pc:picChg>
      </pc:sldChg>
      <pc:sldChg chg="delSp modSp add mod ord">
        <pc:chgData name="Anelisa Matutu" userId="eeb5fa6f-9879-46cf-b177-db95767dfbe3" providerId="ADAL" clId="{74D59460-F289-4ACA-A7CA-C0134D795167}" dt="2026-06-01T20:28:08.899" v="1783" actId="478"/>
        <pc:sldMkLst>
          <pc:docMk/>
          <pc:sldMk cId="994864094" sldId="2282"/>
        </pc:sldMkLst>
        <pc:spChg chg="mod">
          <ac:chgData name="Anelisa Matutu" userId="eeb5fa6f-9879-46cf-b177-db95767dfbe3" providerId="ADAL" clId="{74D59460-F289-4ACA-A7CA-C0134D795167}" dt="2026-06-01T20:28:02.217" v="1780"/>
          <ac:spMkLst>
            <pc:docMk/>
            <pc:sldMk cId="994864094" sldId="2282"/>
            <ac:spMk id="2" creationId="{3F24C378-9886-0381-673A-BE3C225B47E5}"/>
          </ac:spMkLst>
        </pc:spChg>
        <pc:spChg chg="del mod">
          <ac:chgData name="Anelisa Matutu" userId="eeb5fa6f-9879-46cf-b177-db95767dfbe3" providerId="ADAL" clId="{74D59460-F289-4ACA-A7CA-C0134D795167}" dt="2026-06-01T20:28:08.899" v="1783" actId="478"/>
          <ac:spMkLst>
            <pc:docMk/>
            <pc:sldMk cId="994864094" sldId="2282"/>
            <ac:spMk id="4" creationId="{E616B492-229B-4C77-BDD8-95B78A5C4838}"/>
          </ac:spMkLst>
        </pc:spChg>
      </pc:sldChg>
      <pc:sldChg chg="add del">
        <pc:chgData name="Anelisa Matutu" userId="eeb5fa6f-9879-46cf-b177-db95767dfbe3" providerId="ADAL" clId="{74D59460-F289-4ACA-A7CA-C0134D795167}" dt="2026-06-01T20:28:21.358" v="1785" actId="47"/>
        <pc:sldMkLst>
          <pc:docMk/>
          <pc:sldMk cId="2357437633" sldId="2283"/>
        </pc:sldMkLst>
      </pc:sldChg>
      <pc:sldChg chg="modSp add mod ord">
        <pc:chgData name="Anelisa Matutu" userId="eeb5fa6f-9879-46cf-b177-db95767dfbe3" providerId="ADAL" clId="{74D59460-F289-4ACA-A7CA-C0134D795167}" dt="2026-06-01T20:29:23.979" v="1812" actId="20577"/>
        <pc:sldMkLst>
          <pc:docMk/>
          <pc:sldMk cId="3617433340" sldId="2283"/>
        </pc:sldMkLst>
        <pc:spChg chg="mod">
          <ac:chgData name="Anelisa Matutu" userId="eeb5fa6f-9879-46cf-b177-db95767dfbe3" providerId="ADAL" clId="{74D59460-F289-4ACA-A7CA-C0134D795167}" dt="2026-06-01T20:29:23.979" v="1812" actId="20577"/>
          <ac:spMkLst>
            <pc:docMk/>
            <pc:sldMk cId="3617433340" sldId="2283"/>
            <ac:spMk id="2" creationId="{1E1BE7CC-8842-FE75-E007-1CC1BF343D16}"/>
          </ac:spMkLst>
        </pc:spChg>
      </pc:sldChg>
      <pc:sldChg chg="addSp delSp modSp add mod ord modClrScheme chgLayout">
        <pc:chgData name="Anelisa Matutu" userId="eeb5fa6f-9879-46cf-b177-db95767dfbe3" providerId="ADAL" clId="{74D59460-F289-4ACA-A7CA-C0134D795167}" dt="2026-06-01T20:51:11.895" v="2156" actId="1076"/>
        <pc:sldMkLst>
          <pc:docMk/>
          <pc:sldMk cId="1320479226" sldId="2284"/>
        </pc:sldMkLst>
        <pc:spChg chg="mod ord">
          <ac:chgData name="Anelisa Matutu" userId="eeb5fa6f-9879-46cf-b177-db95767dfbe3" providerId="ADAL" clId="{74D59460-F289-4ACA-A7CA-C0134D795167}" dt="2026-06-01T20:51:11.895" v="2156" actId="1076"/>
          <ac:spMkLst>
            <pc:docMk/>
            <pc:sldMk cId="1320479226" sldId="2284"/>
            <ac:spMk id="4" creationId="{51388CAD-95A3-5255-9D8D-7E73B600A887}"/>
          </ac:spMkLst>
        </pc:spChg>
        <pc:spChg chg="mod">
          <ac:chgData name="Anelisa Matutu" userId="eeb5fa6f-9879-46cf-b177-db95767dfbe3" providerId="ADAL" clId="{74D59460-F289-4ACA-A7CA-C0134D795167}" dt="2026-06-01T20:50:39.724" v="2148" actId="26606"/>
          <ac:spMkLst>
            <pc:docMk/>
            <pc:sldMk cId="1320479226" sldId="2284"/>
            <ac:spMk id="5" creationId="{BFECBC26-4481-6348-E466-0E4F01ABB122}"/>
          </ac:spMkLst>
        </pc:spChg>
        <pc:spChg chg="add del mod">
          <ac:chgData name="Anelisa Matutu" userId="eeb5fa6f-9879-46cf-b177-db95767dfbe3" providerId="ADAL" clId="{74D59460-F289-4ACA-A7CA-C0134D795167}" dt="2026-06-01T20:50:39.724" v="2148" actId="26606"/>
          <ac:spMkLst>
            <pc:docMk/>
            <pc:sldMk cId="1320479226" sldId="2284"/>
            <ac:spMk id="10" creationId="{56A8869C-57D9-6981-C018-F7D2E84138C5}"/>
          </ac:spMkLst>
        </pc:spChg>
        <pc:picChg chg="add mod">
          <ac:chgData name="Anelisa Matutu" userId="eeb5fa6f-9879-46cf-b177-db95767dfbe3" providerId="ADAL" clId="{74D59460-F289-4ACA-A7CA-C0134D795167}" dt="2026-06-01T20:50:48.436" v="2149" actId="14100"/>
          <ac:picMkLst>
            <pc:docMk/>
            <pc:sldMk cId="1320479226" sldId="2284"/>
            <ac:picMk id="3" creationId="{49394653-B2FE-A24F-259F-32862725E312}"/>
          </ac:picMkLst>
        </pc:picChg>
      </pc:sldChg>
      <pc:sldChg chg="addSp delSp modSp add mod">
        <pc:chgData name="Anelisa Matutu" userId="eeb5fa6f-9879-46cf-b177-db95767dfbe3" providerId="ADAL" clId="{74D59460-F289-4ACA-A7CA-C0134D795167}" dt="2026-06-01T21:08:37.082" v="2288" actId="20577"/>
        <pc:sldMkLst>
          <pc:docMk/>
          <pc:sldMk cId="2668654412" sldId="2285"/>
        </pc:sldMkLst>
        <pc:spChg chg="add mod">
          <ac:chgData name="Anelisa Matutu" userId="eeb5fa6f-9879-46cf-b177-db95767dfbe3" providerId="ADAL" clId="{74D59460-F289-4ACA-A7CA-C0134D795167}" dt="2026-06-01T20:41:57.382" v="2138" actId="313"/>
          <ac:spMkLst>
            <pc:docMk/>
            <pc:sldMk cId="2668654412" sldId="2285"/>
            <ac:spMk id="2" creationId="{2AFC4A9A-1367-175D-B145-92EC45EAA732}"/>
          </ac:spMkLst>
        </pc:spChg>
        <pc:spChg chg="add mod">
          <ac:chgData name="Anelisa Matutu" userId="eeb5fa6f-9879-46cf-b177-db95767dfbe3" providerId="ADAL" clId="{74D59460-F289-4ACA-A7CA-C0134D795167}" dt="2026-06-01T21:08:37.082" v="2288" actId="20577"/>
          <ac:spMkLst>
            <pc:docMk/>
            <pc:sldMk cId="2668654412" sldId="2285"/>
            <ac:spMk id="3" creationId="{1956EE86-4D8D-5E7C-5DE7-DB7B21B2F252}"/>
          </ac:spMkLst>
        </pc:spChg>
        <pc:spChg chg="del">
          <ac:chgData name="Anelisa Matutu" userId="eeb5fa6f-9879-46cf-b177-db95767dfbe3" providerId="ADAL" clId="{74D59460-F289-4ACA-A7CA-C0134D795167}" dt="2026-06-01T20:39:44.667" v="2059" actId="478"/>
          <ac:spMkLst>
            <pc:docMk/>
            <pc:sldMk cId="2668654412" sldId="2285"/>
            <ac:spMk id="4" creationId="{C8833A12-1823-3821-3F37-FB0B1AF9C46B}"/>
          </ac:spMkLst>
        </pc:spChg>
        <pc:spChg chg="mod">
          <ac:chgData name="Anelisa Matutu" userId="eeb5fa6f-9879-46cf-b177-db95767dfbe3" providerId="ADAL" clId="{74D59460-F289-4ACA-A7CA-C0134D795167}" dt="2026-06-01T20:39:39.289" v="2058" actId="5793"/>
          <ac:spMkLst>
            <pc:docMk/>
            <pc:sldMk cId="2668654412" sldId="2285"/>
            <ac:spMk id="5" creationId="{070B9DA8-BF35-88CF-88EC-8295FC36FE15}"/>
          </ac:spMkLst>
        </pc:spChg>
      </pc:sldChg>
      <pc:sldChg chg="addSp modSp add mod">
        <pc:chgData name="Anelisa Matutu" userId="eeb5fa6f-9879-46cf-b177-db95767dfbe3" providerId="ADAL" clId="{74D59460-F289-4ACA-A7CA-C0134D795167}" dt="2026-06-01T21:14:49.551" v="2313" actId="1076"/>
        <pc:sldMkLst>
          <pc:docMk/>
          <pc:sldMk cId="672434349" sldId="2286"/>
        </pc:sldMkLst>
        <pc:spChg chg="mod">
          <ac:chgData name="Anelisa Matutu" userId="eeb5fa6f-9879-46cf-b177-db95767dfbe3" providerId="ADAL" clId="{74D59460-F289-4ACA-A7CA-C0134D795167}" dt="2026-06-01T21:09:44.865" v="2309" actId="1076"/>
          <ac:spMkLst>
            <pc:docMk/>
            <pc:sldMk cId="672434349" sldId="2286"/>
            <ac:spMk id="3" creationId="{D6007C84-D051-648D-3226-BF414D1483D9}"/>
          </ac:spMkLst>
        </pc:spChg>
        <pc:picChg chg="add mod">
          <ac:chgData name="Anelisa Matutu" userId="eeb5fa6f-9879-46cf-b177-db95767dfbe3" providerId="ADAL" clId="{74D59460-F289-4ACA-A7CA-C0134D795167}" dt="2026-06-01T21:14:49.551" v="2313" actId="1076"/>
          <ac:picMkLst>
            <pc:docMk/>
            <pc:sldMk cId="672434349" sldId="2286"/>
            <ac:picMk id="6" creationId="{535C0D0D-6F0A-1AB2-9295-1540DE1B3E8B}"/>
          </ac:picMkLst>
        </pc:picChg>
      </pc:sldChg>
      <pc:sldChg chg="add">
        <pc:chgData name="Anelisa Matutu" userId="eeb5fa6f-9879-46cf-b177-db95767dfbe3" providerId="ADAL" clId="{74D59460-F289-4ACA-A7CA-C0134D795167}" dt="2026-06-01T21:14:53.243" v="2314"/>
        <pc:sldMkLst>
          <pc:docMk/>
          <pc:sldMk cId="352241238" sldId="2290"/>
        </pc:sldMkLst>
      </pc:sldChg>
      <pc:sldMasterChg chg="del delSldLayout">
        <pc:chgData name="Anelisa Matutu" userId="eeb5fa6f-9879-46cf-b177-db95767dfbe3" providerId="ADAL" clId="{74D59460-F289-4ACA-A7CA-C0134D795167}" dt="2026-06-01T16:59:31.323" v="1" actId="47"/>
        <pc:sldMasterMkLst>
          <pc:docMk/>
          <pc:sldMasterMk cId="782236495" sldId="2147483672"/>
        </pc:sldMasterMkLst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176269649" sldId="2147483673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3331134599" sldId="2147483674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47373051" sldId="2147483675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1161776351" sldId="2147483676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3671705201" sldId="2147483677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4107689519" sldId="2147483678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4209653943" sldId="2147483679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1457745638" sldId="2147483680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675209362" sldId="2147483681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2541815888" sldId="2147483682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3189067167" sldId="2147483683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3451853300" sldId="2147483684"/>
          </pc:sldLayoutMkLst>
        </pc:sldLayoutChg>
        <pc:sldLayoutChg chg="del">
          <pc:chgData name="Anelisa Matutu" userId="eeb5fa6f-9879-46cf-b177-db95767dfbe3" providerId="ADAL" clId="{74D59460-F289-4ACA-A7CA-C0134D795167}" dt="2026-06-01T16:59:31.323" v="1" actId="47"/>
          <pc:sldLayoutMkLst>
            <pc:docMk/>
            <pc:sldMasterMk cId="782236495" sldId="2147483672"/>
            <pc:sldLayoutMk cId="485558816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C6CE-BBAD-44DF-B7AB-C1ABB9A2DF81}" type="datetimeFigureOut">
              <a:rPr lang="en-ZA" smtClean="0"/>
              <a:t>2026/06/01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0B5F-A831-4F6C-B21E-DFE66FA08B7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323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8767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ED329-D127-1ABF-3DFD-6E786EDD6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0F311AB-97D6-9B1F-95D6-8587E65F6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8C2D5C-4C59-2144-287D-A0A305692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716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2171D-C66A-1B21-B763-1798F748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6BFD25B-E65F-6E22-997A-F89CF8583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7D66E99-A9A3-680B-7F0E-612B2B192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509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78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26946-1B80-E25B-70A9-A47B752A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396F964-1CA5-E2C0-55C2-7A2149337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54E68CF-5167-53E6-25A0-2F61C2FE0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55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9778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8F623-AECD-9540-3029-344015E67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216717F-F600-0D72-74DF-F8EC6BBFE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9293FF7-EC51-0D12-496B-C8E3A0A4D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433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69C9-8E4E-423B-5D7A-32C2A591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009F800-A608-D516-ED18-26452114A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2C2251A-705F-1D25-EE47-A0E427FFF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9723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C160-BB60-1C63-0980-52BA7C9F0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D059A34-CD2A-893F-91B1-6D9E6A6C4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6307951-B732-76EC-86A3-26D2E1DB0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583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CD5E-6935-A590-D5A2-93E48B056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0260297-3D04-B8F7-C03D-3FA0347E6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E532254-91AC-7B11-7EEF-B9BF8FE6C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916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0DBD1-9085-A6E8-0366-1D0CAAC2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F494B23-EA09-10DA-D1BE-09D22F311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B62FC82-70E1-41D7-AE01-F52EF13E1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390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4D87-BA79-10B2-66D5-682A748B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9A8827A-D720-7852-E4E4-34D487C5F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DFED8C5-AC8E-30B0-194B-33FFF6A15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316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11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0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40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4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8B4B3F-31FB-49AB-8CF6-AD948DFE189A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131" y="486550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Gadugi" panose="020B0502040204020203" pitchFamily="34" charset="0"/>
              </a:defRPr>
            </a:lvl1pPr>
          </a:lstStyle>
          <a:p>
            <a:fld id="{B20B1265-709E-4441-B224-E8AE9D83E2E2}" type="slidenum">
              <a:rPr lang="hu-HU" smtClean="0">
                <a:ea typeface="Gadugi" panose="020B0502040204020203" pitchFamily="34" charset="0"/>
              </a:rPr>
              <a:pPr/>
              <a:t>‹#›</a:t>
            </a:fld>
            <a:endParaRPr lang="hu-HU"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1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42A4BF7-D598-4E8E-9C1D-30FDA944CCE4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05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18B0B8B-72DF-4B85-81EA-2B127A15D308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6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C7F1413-0799-4D30-97E9-6548E5875BEB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10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D6C0ABD-20AA-48EB-8BEB-BFE9B9724D35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16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55B452E-7886-43B7-8BEE-FE7D16289982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5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21CA8C2-ADCD-4AC6-8692-3921632C2036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8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317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BF02DF6-F917-4D43-A800-DF638BAF2BE0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21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B02AAB5-BB73-4C70-8FF1-4C62D2AE1031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573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CA81EC-1090-49A3-A3A1-A21B076D7F55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3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A06DAFA-A661-40E8-A2A0-5936F21CE82F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249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 userDrawn="1">
  <p:cSld name="標題投影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>
            <a:spLocks noGrp="1"/>
          </p:cNvSpPr>
          <p:nvPr>
            <p:ph type="dt" idx="10"/>
          </p:nvPr>
        </p:nvSpPr>
        <p:spPr>
          <a:xfrm>
            <a:off x="990598" y="4865232"/>
            <a:ext cx="183968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286257-7835-4EAD-B61C-3193E1EB8034}" type="datetime1">
              <a:rPr lang="hu-HU" altLang="zh-TW" smtClean="0"/>
              <a:t>2026. 06. 01.</a:t>
            </a:fld>
            <a:endParaRPr dirty="0"/>
          </a:p>
        </p:txBody>
      </p:sp>
      <p:sp>
        <p:nvSpPr>
          <p:cNvPr id="288" name="Google Shape;288;p64"/>
          <p:cNvSpPr txBox="1">
            <a:spLocks noGrp="1"/>
          </p:cNvSpPr>
          <p:nvPr>
            <p:ph type="ftr" idx="11"/>
          </p:nvPr>
        </p:nvSpPr>
        <p:spPr>
          <a:xfrm>
            <a:off x="2988129" y="4865232"/>
            <a:ext cx="31677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9" name="Google Shape;289;p64"/>
          <p:cNvSpPr txBox="1">
            <a:spLocks noGrp="1"/>
          </p:cNvSpPr>
          <p:nvPr>
            <p:ph type="sldNum" idx="12"/>
          </p:nvPr>
        </p:nvSpPr>
        <p:spPr>
          <a:xfrm>
            <a:off x="6934200" y="4869657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/>
          </a:p>
        </p:txBody>
      </p:sp>
      <p:sp>
        <p:nvSpPr>
          <p:cNvPr id="5" name="Google Shape;290;p6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28552" y="1258525"/>
            <a:ext cx="7663545" cy="345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810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685800" lvl="1" indent="-28575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028700" lvl="2" indent="-2667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371600" lvl="3" indent="-257175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1714500" lvl="4" indent="-257175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237;p3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8552" y="525355"/>
            <a:ext cx="7663545" cy="66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445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34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32AA4C-CA45-4932-A453-E42B9F47F691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669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09F5E00-12A8-4491-938A-2F85EEDE71A1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4857071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20B1265-709E-4441-B224-E8AE9D83E2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24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31C2FC7-AD87-4877-9F21-141B59E36133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216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764BA3-5138-4916-84F5-FADAAFB43DE8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2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674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D485BC4-C928-4CA7-A37C-1D0DE3702E3B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651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241CBD1-5E1C-4A62-A405-D6F251FA4D84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889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E61FE80-F1F5-4385-96DF-7FBFD8F974F2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538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1E7F718-203B-4F2D-B648-5DB3982C9633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626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FE6675C-4DF0-4134-9A7C-8940C46CAB33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202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5F34A0-1216-42B9-9B8E-B2E7AC8707F1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926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868A3B8-FC70-4764-A3E3-4370534B7BA2}" type="datetime1">
              <a:rPr lang="hu-HU" altLang="zh-TW" smtClean="0"/>
              <a:t>2026. 06. 01.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4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83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42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60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93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3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E1C29F2-74DF-4D45-8B64-D2D38E33146E}" type="datetimeFigureOut">
              <a:rPr lang="hu-HU" smtClean="0"/>
              <a:t>2026. 06. 01.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5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8B1E6-44E7-4E4A-A986-652183F81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33000"/>
          </a:blip>
          <a:srcRect l="18182" t="3196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243EC-E9F2-3B44-8BFF-65A8C68F5F11}"/>
              </a:ext>
            </a:extLst>
          </p:cNvPr>
          <p:cNvCxnSpPr>
            <a:cxnSpLocks/>
          </p:cNvCxnSpPr>
          <p:nvPr userDrawn="1"/>
        </p:nvCxnSpPr>
        <p:spPr>
          <a:xfrm>
            <a:off x="287867" y="736600"/>
            <a:ext cx="8551333" cy="0"/>
          </a:xfrm>
          <a:prstGeom prst="line">
            <a:avLst/>
          </a:prstGeom>
          <a:ln w="60325" cmpd="thickThin">
            <a:solidFill>
              <a:srgbClr val="D9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D3CED9D-4F7E-7241-93B7-035BA6603B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7867" y="268803"/>
            <a:ext cx="1579028" cy="428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0E1571-1688-4847-87CC-99DCEA296C0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91706" y="238836"/>
            <a:ext cx="5168316" cy="396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D86EA8-DF12-5B4D-9793-659E6839087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64522" y="371258"/>
            <a:ext cx="1074677" cy="2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8B1E6-44E7-4E4A-A986-652183F81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33000"/>
          </a:blip>
          <a:srcRect l="18182" t="3196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243EC-E9F2-3B44-8BFF-65A8C68F5F11}"/>
              </a:ext>
            </a:extLst>
          </p:cNvPr>
          <p:cNvCxnSpPr>
            <a:cxnSpLocks/>
          </p:cNvCxnSpPr>
          <p:nvPr userDrawn="1"/>
        </p:nvCxnSpPr>
        <p:spPr>
          <a:xfrm>
            <a:off x="287868" y="736600"/>
            <a:ext cx="8551333" cy="0"/>
          </a:xfrm>
          <a:prstGeom prst="line">
            <a:avLst/>
          </a:prstGeom>
          <a:ln w="60325" cmpd="thickThin">
            <a:solidFill>
              <a:srgbClr val="D9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8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8B1E6-44E7-4E4A-A986-652183F81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3000"/>
          </a:blip>
          <a:srcRect l="18182" t="3196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243EC-E9F2-3B44-8BFF-65A8C68F5F11}"/>
              </a:ext>
            </a:extLst>
          </p:cNvPr>
          <p:cNvCxnSpPr>
            <a:cxnSpLocks/>
          </p:cNvCxnSpPr>
          <p:nvPr userDrawn="1"/>
        </p:nvCxnSpPr>
        <p:spPr>
          <a:xfrm>
            <a:off x="287868" y="736600"/>
            <a:ext cx="8551333" cy="0"/>
          </a:xfrm>
          <a:prstGeom prst="line">
            <a:avLst/>
          </a:prstGeom>
          <a:ln w="60325" cmpd="thickThin">
            <a:solidFill>
              <a:srgbClr val="D9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D3CED9D-4F7E-7241-93B7-035BA6603B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87868" y="268804"/>
            <a:ext cx="1579028" cy="428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0E1571-1688-4847-87CC-99DCEA296C0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91706" y="238837"/>
            <a:ext cx="5168316" cy="396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D86EA8-DF12-5B4D-9793-659E6839087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64523" y="371258"/>
            <a:ext cx="1074677" cy="2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73B41C-56F9-A849-9E65-0113ED5BCCE2}"/>
              </a:ext>
            </a:extLst>
          </p:cNvPr>
          <p:cNvSpPr/>
          <p:nvPr/>
        </p:nvSpPr>
        <p:spPr>
          <a:xfrm>
            <a:off x="0" y="4808426"/>
            <a:ext cx="9144000" cy="33507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50000"/>
                </a:schemeClr>
              </a:gs>
              <a:gs pos="0">
                <a:srgbClr val="26ACCF">
                  <a:alpha val="50000"/>
                </a:srgbClr>
              </a:gs>
              <a:gs pos="99000">
                <a:srgbClr val="26ACC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2ECD3-DE72-EC44-9352-DC920F92FF9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14399" y="1637217"/>
            <a:ext cx="6858000" cy="124182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Lessons from JSE: Revenue diversification through non-trading business 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971C5-25AE-774F-8B82-DFA2DCAE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14" y="4863607"/>
            <a:ext cx="34671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4C889-9271-A84D-B171-79C2A6D3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2" y="1009650"/>
            <a:ext cx="5918200" cy="38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85D0E-391E-9949-BAD0-C3B75815786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361" y="941102"/>
            <a:ext cx="8137509" cy="627567"/>
          </a:xfrm>
          <a:prstGeom prst="rect">
            <a:avLst/>
          </a:prstGeom>
        </p:spPr>
        <p:txBody>
          <a:bodyPr/>
          <a:lstStyle/>
          <a:p>
            <a:r>
              <a:rPr lang="en-US" sz="2800" b="1" i="1" dirty="0"/>
              <a:t>Excellence built through resilience, innovation and trust.</a:t>
            </a:r>
            <a:endParaRPr sz="28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4D9CD5-B47D-601B-6721-D66A845CAC1B}"/>
              </a:ext>
            </a:extLst>
          </p:cNvPr>
          <p:cNvSpPr txBox="1">
            <a:spLocks/>
          </p:cNvSpPr>
          <p:nvPr/>
        </p:nvSpPr>
        <p:spPr>
          <a:xfrm>
            <a:off x="1066799" y="3608571"/>
            <a:ext cx="6858000" cy="124182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Johannesburg Stock Exchange (JSE)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June 2026</a:t>
            </a:r>
          </a:p>
        </p:txBody>
      </p:sp>
    </p:spTree>
    <p:extLst>
      <p:ext uri="{BB962C8B-B14F-4D97-AF65-F5344CB8AC3E}">
        <p14:creationId xmlns:p14="http://schemas.microsoft.com/office/powerpoint/2010/main" val="247364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15FEB-9F73-C1A3-0D08-9A965429E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4C378-9886-0381-673A-BE3C225B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4" y="1973516"/>
            <a:ext cx="5449796" cy="1399357"/>
          </a:xfrm>
        </p:spPr>
        <p:txBody>
          <a:bodyPr wrap="square">
            <a:spAutoFit/>
          </a:bodyPr>
          <a:lstStyle/>
          <a:p>
            <a:pPr>
              <a:lnSpc>
                <a:spcPts val="5250"/>
              </a:lnSpc>
            </a:pPr>
            <a:r>
              <a:rPr lang="en-US" altLang="zh-TW" sz="405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What measurable results were achieved</a:t>
            </a:r>
          </a:p>
        </p:txBody>
      </p:sp>
    </p:spTree>
    <p:extLst>
      <p:ext uri="{BB962C8B-B14F-4D97-AF65-F5344CB8AC3E}">
        <p14:creationId xmlns:p14="http://schemas.microsoft.com/office/powerpoint/2010/main" val="99486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EAFFD-9593-C27F-FAED-3D7651E31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D96B4-F0CC-E2D3-30B9-3F7B9804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02" y="1024755"/>
            <a:ext cx="6039160" cy="4000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AE4C61-A704-8A48-1FB3-F4D175992C59}"/>
              </a:ext>
            </a:extLst>
          </p:cNvPr>
          <p:cNvSpPr txBox="1"/>
          <p:nvPr/>
        </p:nvSpPr>
        <p:spPr>
          <a:xfrm>
            <a:off x="522513" y="1889217"/>
            <a:ext cx="213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Truly diversified exchange</a:t>
            </a:r>
            <a:endParaRPr lang="en-ZA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F46F0A-B7B1-47BA-3D8A-E21FB4B48F7A}"/>
              </a:ext>
            </a:extLst>
          </p:cNvPr>
          <p:cNvSpPr txBox="1">
            <a:spLocks/>
          </p:cNvSpPr>
          <p:nvPr/>
        </p:nvSpPr>
        <p:spPr>
          <a:xfrm>
            <a:off x="359341" y="201813"/>
            <a:ext cx="7037732" cy="46628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TW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Arial" panose="020B0604020202020204"/>
              </a:rPr>
              <a:t>Diversified Revenue </a:t>
            </a:r>
            <a:endParaRPr lang="en-US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0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5E51-3E58-6A61-E3D9-DBA6007F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BE7CC-8842-FE75-E007-1CC1BF34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4" y="1973516"/>
            <a:ext cx="5449796" cy="1399357"/>
          </a:xfrm>
        </p:spPr>
        <p:txBody>
          <a:bodyPr wrap="square">
            <a:spAutoFit/>
          </a:bodyPr>
          <a:lstStyle/>
          <a:p>
            <a:pPr>
              <a:lnSpc>
                <a:spcPts val="5250"/>
              </a:lnSpc>
            </a:pPr>
            <a:r>
              <a:rPr lang="en-US" altLang="zh-TW" sz="405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Lessons from JSE journey</a:t>
            </a:r>
          </a:p>
        </p:txBody>
      </p:sp>
    </p:spTree>
    <p:extLst>
      <p:ext uri="{BB962C8B-B14F-4D97-AF65-F5344CB8AC3E}">
        <p14:creationId xmlns:p14="http://schemas.microsoft.com/office/powerpoint/2010/main" val="361743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44D1-8E02-A39C-B765-C77E99355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1388CAD-95A3-5255-9D8D-7E73B600A887}"/>
              </a:ext>
            </a:extLst>
          </p:cNvPr>
          <p:cNvSpPr txBox="1">
            <a:spLocks/>
          </p:cNvSpPr>
          <p:nvPr/>
        </p:nvSpPr>
        <p:spPr>
          <a:xfrm>
            <a:off x="187891" y="1608363"/>
            <a:ext cx="2130765" cy="253759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105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New business initiative extractive in initial stages</a:t>
            </a:r>
          </a:p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105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Capacity spread too thin</a:t>
            </a:r>
          </a:p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105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Prioritization paramount </a:t>
            </a:r>
          </a:p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105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Identity</a:t>
            </a:r>
            <a:r>
              <a:rPr lang="en-US" altLang="zh-TW" sz="210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 </a:t>
            </a:r>
            <a:endParaRPr lang="zh-TW" altLang="en-US" sz="2100" dirty="0">
              <a:solidFill>
                <a:prstClr val="black"/>
              </a:solidFill>
              <a:latin typeface="Gadugi" panose="020B0502040204020203" pitchFamily="34" charset="0"/>
              <a:ea typeface="新細明體" panose="02020500000000000000" pitchFamily="18" charset="-120"/>
              <a:sym typeface="Microsoft JhengHei" panose="020B060403050404020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ECBC26-4481-6348-E466-0E4F01ABB122}"/>
              </a:ext>
            </a:extLst>
          </p:cNvPr>
          <p:cNvSpPr txBox="1">
            <a:spLocks/>
          </p:cNvSpPr>
          <p:nvPr/>
        </p:nvSpPr>
        <p:spPr>
          <a:xfrm>
            <a:off x="359341" y="201813"/>
            <a:ext cx="7037732" cy="46628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TW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Arial" panose="020B0604020202020204"/>
              </a:rPr>
              <a:t>Implications of Diversification </a:t>
            </a:r>
            <a:endParaRPr lang="en-US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94653-B2FE-A24F-259F-32862725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07" y="997539"/>
            <a:ext cx="6571570" cy="35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BA9B-A707-E4EE-CD92-2D2E115A4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0B9DA8-BF35-88CF-88EC-8295FC36FE15}"/>
              </a:ext>
            </a:extLst>
          </p:cNvPr>
          <p:cNvSpPr txBox="1">
            <a:spLocks/>
          </p:cNvSpPr>
          <p:nvPr/>
        </p:nvSpPr>
        <p:spPr>
          <a:xfrm>
            <a:off x="359341" y="201813"/>
            <a:ext cx="7037732" cy="46628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TW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Arial" panose="020B0604020202020204"/>
              </a:rPr>
              <a:t>Navigating challenges  </a:t>
            </a:r>
            <a:endParaRPr lang="en-US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sym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C4A9A-1367-175D-B145-92EC45EAA732}"/>
              </a:ext>
            </a:extLst>
          </p:cNvPr>
          <p:cNvSpPr txBox="1"/>
          <p:nvPr/>
        </p:nvSpPr>
        <p:spPr>
          <a:xfrm>
            <a:off x="310242" y="768102"/>
            <a:ext cx="8752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How does JSE navigate the challenges as we imagine the exchange of the future. 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EE86-4D8D-5E7C-5DE7-DB7B21B2F252}"/>
              </a:ext>
            </a:extLst>
          </p:cNvPr>
          <p:cNvSpPr txBox="1"/>
          <p:nvPr/>
        </p:nvSpPr>
        <p:spPr>
          <a:xfrm>
            <a:off x="359340" y="1385990"/>
            <a:ext cx="6612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STUDY: MTS JSE Bond market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South Africa’s electronic government bonds trading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Serves as the primary Electronic Trading Platform (ETP).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Fully managed trading services</a:t>
            </a:r>
          </a:p>
        </p:txBody>
      </p:sp>
    </p:spTree>
    <p:extLst>
      <p:ext uri="{BB962C8B-B14F-4D97-AF65-F5344CB8AC3E}">
        <p14:creationId xmlns:p14="http://schemas.microsoft.com/office/powerpoint/2010/main" val="266865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0B93-1D28-19B3-969E-82886F5AC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46F0CB-90D5-A8BD-A948-B57DD3874554}"/>
              </a:ext>
            </a:extLst>
          </p:cNvPr>
          <p:cNvSpPr txBox="1">
            <a:spLocks/>
          </p:cNvSpPr>
          <p:nvPr/>
        </p:nvSpPr>
        <p:spPr>
          <a:xfrm>
            <a:off x="359341" y="201813"/>
            <a:ext cx="7037732" cy="46628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TW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Arial" panose="020B0604020202020204"/>
              </a:rPr>
              <a:t>Navigating challenges  </a:t>
            </a:r>
            <a:endParaRPr lang="en-US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sym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0F204-EDDB-F580-F71C-20E6A5CC1E33}"/>
              </a:ext>
            </a:extLst>
          </p:cNvPr>
          <p:cNvSpPr txBox="1"/>
          <p:nvPr/>
        </p:nvSpPr>
        <p:spPr>
          <a:xfrm>
            <a:off x="310242" y="768102"/>
            <a:ext cx="8752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How does JSE navigate the challenges as we imagine the exchange of the future. 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07C84-D051-648D-3226-BF414D1483D9}"/>
              </a:ext>
            </a:extLst>
          </p:cNvPr>
          <p:cNvSpPr txBox="1"/>
          <p:nvPr/>
        </p:nvSpPr>
        <p:spPr>
          <a:xfrm>
            <a:off x="359341" y="1201324"/>
            <a:ext cx="661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STUDY: BDA MODERNISATION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C0D0D-6F0A-1AB2-9295-1540DE1B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76" y="1634546"/>
            <a:ext cx="6955684" cy="3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3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84" y="2197978"/>
            <a:ext cx="8022432" cy="719684"/>
          </a:xfrm>
        </p:spPr>
        <p:txBody>
          <a:bodyPr wrap="square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altLang="zh-TW" sz="405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Thank you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2B1FA87-9FC7-E3F8-FFDF-60962B05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467"/>
            <a:ext cx="9144000" cy="1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030F0C6-2D19-AA8B-2447-01EB70E3B7E9}"/>
              </a:ext>
            </a:extLst>
          </p:cNvPr>
          <p:cNvSpPr txBox="1">
            <a:spLocks/>
          </p:cNvSpPr>
          <p:nvPr/>
        </p:nvSpPr>
        <p:spPr>
          <a:xfrm>
            <a:off x="359341" y="1202565"/>
            <a:ext cx="8425319" cy="258893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21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Revenue diversification an imperative</a:t>
            </a:r>
          </a:p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21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How JSE achieved a truly diversified exchange business</a:t>
            </a:r>
          </a:p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21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What measurable results were achieved</a:t>
            </a:r>
          </a:p>
          <a:p>
            <a:pPr marL="381000" indent="-342900" defTabSz="685783">
              <a:lnSpc>
                <a:spcPct val="150000"/>
              </a:lnSpc>
              <a:spcBef>
                <a:spcPts val="75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21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Lessons from JSE journey </a:t>
            </a:r>
            <a:endParaRPr lang="zh-TW" altLang="en-US" sz="2100" b="1" dirty="0">
              <a:solidFill>
                <a:prstClr val="black"/>
              </a:solidFill>
              <a:latin typeface="Gadugi" panose="020B0502040204020203" pitchFamily="34" charset="0"/>
              <a:ea typeface="新細明體" panose="02020500000000000000" pitchFamily="18" charset="-120"/>
              <a:sym typeface="Microsoft JhengHei" panose="020B060403050404020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359341" y="201813"/>
            <a:ext cx="7037732" cy="46628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TW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Arial" panose="020B0604020202020204"/>
              </a:rPr>
              <a:t>Key Focus</a:t>
            </a:r>
            <a:endParaRPr lang="en-US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201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FAA6-1A10-27CB-B768-E0CF7026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iagram&#10;&#10;Description automatically generated">
            <a:extLst>
              <a:ext uri="{FF2B5EF4-FFF2-40B4-BE49-F238E27FC236}">
                <a16:creationId xmlns:a16="http://schemas.microsoft.com/office/drawing/2014/main" id="{087222E9-0E9B-DF66-EA72-96B43928A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r="1" b="1"/>
          <a:stretch>
            <a:fillRect/>
          </a:stretch>
        </p:blipFill>
        <p:spPr>
          <a:xfrm>
            <a:off x="237337" y="653143"/>
            <a:ext cx="8906663" cy="4175081"/>
          </a:xfrm>
          <a:prstGeom prst="rect">
            <a:avLst/>
          </a:prstGeom>
          <a:noFill/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8F55CF3-A943-A9BE-7843-EA5A5E4A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131" y="4865503"/>
            <a:ext cx="20574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20B1265-709E-4441-B224-E8AE9D83E2E2}" type="slidenum">
              <a:rPr lang="hu-HU" smtClean="0">
                <a:ea typeface="Gadugi" panose="020B0502040204020203" pitchFamily="34" charset="0"/>
              </a:rPr>
              <a:pPr>
                <a:spcAft>
                  <a:spcPts val="600"/>
                </a:spcAft>
              </a:pPr>
              <a:t>3</a:t>
            </a:fld>
            <a:endParaRPr lang="hu-HU"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7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4" y="1293842"/>
            <a:ext cx="5449796" cy="2079031"/>
          </a:xfrm>
        </p:spPr>
        <p:txBody>
          <a:bodyPr wrap="square">
            <a:spAutoFit/>
          </a:bodyPr>
          <a:lstStyle/>
          <a:p>
            <a:pPr>
              <a:lnSpc>
                <a:spcPts val="5250"/>
              </a:lnSpc>
            </a:pPr>
            <a:r>
              <a:rPr lang="en-US" altLang="zh-TW" sz="405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Revenue Diversification an Imperative</a:t>
            </a:r>
          </a:p>
        </p:txBody>
      </p:sp>
    </p:spTree>
    <p:extLst>
      <p:ext uri="{BB962C8B-B14F-4D97-AF65-F5344CB8AC3E}">
        <p14:creationId xmlns:p14="http://schemas.microsoft.com/office/powerpoint/2010/main" val="2254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F8752-DD23-55F6-B627-DF8182D14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34EF51-5589-8374-A5EA-C2FC95BE59A6}"/>
              </a:ext>
            </a:extLst>
          </p:cNvPr>
          <p:cNvSpPr txBox="1">
            <a:spLocks/>
          </p:cNvSpPr>
          <p:nvPr/>
        </p:nvSpPr>
        <p:spPr>
          <a:xfrm>
            <a:off x="359341" y="201813"/>
            <a:ext cx="7037732" cy="46628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TW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sym typeface="Arial" panose="020B0604020202020204"/>
              </a:rPr>
              <a:t>Revenue Composition 2020</a:t>
            </a:r>
            <a:endParaRPr lang="en-US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sym typeface="Arial" panose="020B06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2A49C-938A-257A-7DDC-607249FD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74" y="668094"/>
            <a:ext cx="6783797" cy="4422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AD55B2-47B6-2115-2D45-F9F0FD1D237C}"/>
              </a:ext>
            </a:extLst>
          </p:cNvPr>
          <p:cNvSpPr txBox="1"/>
          <p:nvPr/>
        </p:nvSpPr>
        <p:spPr>
          <a:xfrm>
            <a:off x="204107" y="1510393"/>
            <a:ext cx="2653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Creation of value for shareholders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Cyclical income vs annuity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Equity Marker largest contributor macro economic exposure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Protecting the core by delivery of innovative solution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9890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BC61-BED2-89AE-7A6C-9D1F8EB1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0629F4-9110-8D87-C157-4AE522C7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4" y="1973516"/>
            <a:ext cx="5449796" cy="1399357"/>
          </a:xfrm>
        </p:spPr>
        <p:txBody>
          <a:bodyPr wrap="square">
            <a:spAutoFit/>
          </a:bodyPr>
          <a:lstStyle/>
          <a:p>
            <a:pPr>
              <a:lnSpc>
                <a:spcPts val="5250"/>
              </a:lnSpc>
            </a:pPr>
            <a:r>
              <a:rPr lang="en-US" altLang="zh-TW" sz="405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Truly Diversified Exchange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C1375-FCB3-DD81-B041-1A11B6D9F2DA}"/>
              </a:ext>
            </a:extLst>
          </p:cNvPr>
          <p:cNvSpPr txBox="1"/>
          <p:nvPr/>
        </p:nvSpPr>
        <p:spPr>
          <a:xfrm>
            <a:off x="541564" y="3902529"/>
            <a:ext cx="530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INNOVATION|ACQUISITION|PARTNERSHIP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250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2621-F1AE-A1C9-E00E-CA0A79C9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11956"/>
          </a:xfrm>
        </p:spPr>
        <p:txBody>
          <a:bodyPr/>
          <a:lstStyle/>
          <a:p>
            <a:r>
              <a:rPr lang="en-US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Innovation</a:t>
            </a:r>
            <a:r>
              <a:rPr lang="en-US" dirty="0"/>
              <a:t> </a:t>
            </a:r>
            <a:r>
              <a:rPr lang="en-US" sz="2700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through extended services</a:t>
            </a:r>
            <a:endParaRPr lang="en-ZA" sz="27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09F3A-A252-7D93-85D8-FC028E77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1265-709E-4441-B224-E8AE9D83E2E2}" type="slidenum">
              <a:rPr lang="hu-HU" smtClean="0">
                <a:ea typeface="Gadugi" panose="020B0502040204020203" pitchFamily="34" charset="0"/>
              </a:rPr>
              <a:pPr/>
              <a:t>7</a:t>
            </a:fld>
            <a:endParaRPr lang="hu-HU">
              <a:ea typeface="Gadug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C47DC4-48EA-2E31-423D-09C113ABE215}"/>
              </a:ext>
            </a:extLst>
          </p:cNvPr>
          <p:cNvGrpSpPr/>
          <p:nvPr/>
        </p:nvGrpSpPr>
        <p:grpSpPr>
          <a:xfrm>
            <a:off x="4758807" y="1864269"/>
            <a:ext cx="4093308" cy="2968395"/>
            <a:chOff x="511732" y="2422473"/>
            <a:chExt cx="4627534" cy="32342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FD56D6-8D30-267B-9F08-21EE502E9955}"/>
                </a:ext>
              </a:extLst>
            </p:cNvPr>
            <p:cNvGrpSpPr/>
            <p:nvPr/>
          </p:nvGrpSpPr>
          <p:grpSpPr>
            <a:xfrm>
              <a:off x="1719941" y="2814668"/>
              <a:ext cx="2174725" cy="2166374"/>
              <a:chOff x="1719941" y="2789268"/>
              <a:chExt cx="1819125" cy="170388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C3F15AA-92BF-77AF-816A-3F0C245496EE}"/>
                  </a:ext>
                </a:extLst>
              </p:cNvPr>
              <p:cNvGrpSpPr/>
              <p:nvPr/>
            </p:nvGrpSpPr>
            <p:grpSpPr>
              <a:xfrm>
                <a:off x="1719941" y="2789268"/>
                <a:ext cx="1819125" cy="1703881"/>
                <a:chOff x="2395134" y="270892"/>
                <a:chExt cx="4374803" cy="425356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759D547-68EB-DCB4-9112-CAC2C220CFDF}"/>
                    </a:ext>
                  </a:extLst>
                </p:cNvPr>
                <p:cNvSpPr/>
                <p:nvPr/>
              </p:nvSpPr>
              <p:spPr>
                <a:xfrm>
                  <a:off x="2557342" y="419573"/>
                  <a:ext cx="3997842" cy="3997842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D7E85C-3373-65BC-3E29-5C8AB9F46C49}"/>
                    </a:ext>
                  </a:extLst>
                </p:cNvPr>
                <p:cNvSpPr txBox="1"/>
                <p:nvPr/>
              </p:nvSpPr>
              <p:spPr>
                <a:xfrm>
                  <a:off x="4338108" y="270892"/>
                  <a:ext cx="337752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4BBA5B2-68C3-901F-AB95-0C2BE45F1683}"/>
                    </a:ext>
                  </a:extLst>
                </p:cNvPr>
                <p:cNvSpPr txBox="1"/>
                <p:nvPr/>
              </p:nvSpPr>
              <p:spPr>
                <a:xfrm>
                  <a:off x="4420019" y="4301538"/>
                  <a:ext cx="350994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B8D9A-FE9C-DE87-6049-CEC61E78489A}"/>
                    </a:ext>
                  </a:extLst>
                </p:cNvPr>
                <p:cNvSpPr txBox="1"/>
                <p:nvPr/>
              </p:nvSpPr>
              <p:spPr>
                <a:xfrm>
                  <a:off x="6418943" y="2307187"/>
                  <a:ext cx="350994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3D47112-2EE1-E0EE-FB5D-8DF8F4608E32}"/>
                    </a:ext>
                  </a:extLst>
                </p:cNvPr>
                <p:cNvSpPr txBox="1"/>
                <p:nvPr/>
              </p:nvSpPr>
              <p:spPr>
                <a:xfrm>
                  <a:off x="2395134" y="2289764"/>
                  <a:ext cx="350994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B4AC260-A3CF-B9D7-8611-42D805B4889F}"/>
                    </a:ext>
                  </a:extLst>
                </p:cNvPr>
                <p:cNvSpPr txBox="1"/>
                <p:nvPr/>
              </p:nvSpPr>
              <p:spPr>
                <a:xfrm>
                  <a:off x="2969622" y="855025"/>
                  <a:ext cx="350994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AA8010C-CD4E-64E2-19DB-CB6AF5A8C9D7}"/>
                    </a:ext>
                  </a:extLst>
                </p:cNvPr>
                <p:cNvSpPr txBox="1"/>
                <p:nvPr/>
              </p:nvSpPr>
              <p:spPr>
                <a:xfrm>
                  <a:off x="5855591" y="3587876"/>
                  <a:ext cx="350999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F86C125-D8A8-4772-542A-ECD8AFD35154}"/>
                    </a:ext>
                  </a:extLst>
                </p:cNvPr>
                <p:cNvSpPr txBox="1"/>
                <p:nvPr/>
              </p:nvSpPr>
              <p:spPr>
                <a:xfrm>
                  <a:off x="5836704" y="890872"/>
                  <a:ext cx="350994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73CC9EF-F2C2-DF6E-4384-BA07D4627F79}"/>
                    </a:ext>
                  </a:extLst>
                </p:cNvPr>
                <p:cNvSpPr txBox="1"/>
                <p:nvPr/>
              </p:nvSpPr>
              <p:spPr>
                <a:xfrm>
                  <a:off x="2902368" y="3620812"/>
                  <a:ext cx="350999" cy="222916"/>
                </a:xfrm>
                <a:prstGeom prst="ellipse">
                  <a:avLst/>
                </a:prstGeom>
                <a:solidFill>
                  <a:srgbClr val="93D600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lnSpc>
                      <a:spcPct val="85000"/>
                    </a:lnSpc>
                    <a:defRPr sz="1400" kern="1200">
                      <a:solidFill>
                        <a:srgbClr val="FFFFFF"/>
                      </a:solidFill>
                      <a:latin typeface="Arial"/>
                      <a:ea typeface="Georgia" charset="0"/>
                      <a:cs typeface="Georgia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282828"/>
                      </a:solidFill>
                      <a:latin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036377-38D1-938C-BB73-DB89E0329FC1}"/>
                  </a:ext>
                </a:extLst>
              </p:cNvPr>
              <p:cNvSpPr/>
              <p:nvPr/>
            </p:nvSpPr>
            <p:spPr>
              <a:xfrm>
                <a:off x="2104774" y="3170409"/>
                <a:ext cx="1054090" cy="960762"/>
              </a:xfrm>
              <a:prstGeom prst="ellipse">
                <a:avLst/>
              </a:prstGeom>
              <a:solidFill>
                <a:srgbClr val="026C7C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Colo Initiatives</a:t>
                </a:r>
                <a:endPara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5D3B737-E133-8D15-A8E8-F4CAD1572B8C}"/>
                </a:ext>
              </a:extLst>
            </p:cNvPr>
            <p:cNvSpPr txBox="1"/>
            <p:nvPr/>
          </p:nvSpPr>
          <p:spPr>
            <a:xfrm>
              <a:off x="2252554" y="2422473"/>
              <a:ext cx="1034388" cy="266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JSE FIX Hub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7BB664F-76CA-F50C-48BD-E632C937015C}"/>
                </a:ext>
              </a:extLst>
            </p:cNvPr>
            <p:cNvSpPr txBox="1"/>
            <p:nvPr/>
          </p:nvSpPr>
          <p:spPr>
            <a:xfrm>
              <a:off x="3683667" y="2847861"/>
              <a:ext cx="1122754" cy="439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Bespoke +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 Solution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42BC232-0BF5-68A5-BE05-1C9EC79885C8}"/>
                </a:ext>
              </a:extLst>
            </p:cNvPr>
            <p:cNvSpPr txBox="1"/>
            <p:nvPr/>
          </p:nvSpPr>
          <p:spPr>
            <a:xfrm>
              <a:off x="3957177" y="3730833"/>
              <a:ext cx="1182089" cy="439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Connectivity Strategy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A7DA710-9EE0-F3A0-1AEE-0833A5E3E4A0}"/>
                </a:ext>
              </a:extLst>
            </p:cNvPr>
            <p:cNvSpPr txBox="1"/>
            <p:nvPr/>
          </p:nvSpPr>
          <p:spPr>
            <a:xfrm>
              <a:off x="3683667" y="4436276"/>
              <a:ext cx="1182089" cy="439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Client Acquisition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7A40FEF-B634-67D9-4F59-478DEA0A96AF}"/>
                </a:ext>
              </a:extLst>
            </p:cNvPr>
            <p:cNvSpPr txBox="1"/>
            <p:nvPr/>
          </p:nvSpPr>
          <p:spPr>
            <a:xfrm>
              <a:off x="2345295" y="5044788"/>
              <a:ext cx="1182089" cy="61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Geographical Expansion + Africa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C403079-8F2B-C0BC-744D-0744F7440BF1}"/>
                </a:ext>
              </a:extLst>
            </p:cNvPr>
            <p:cNvSpPr txBox="1"/>
            <p:nvPr/>
          </p:nvSpPr>
          <p:spPr>
            <a:xfrm>
              <a:off x="760633" y="4581284"/>
              <a:ext cx="1182089" cy="266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AWS Cloud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B9D029E-D8C5-BCF7-0DBC-87292260D5A0}"/>
                </a:ext>
              </a:extLst>
            </p:cNvPr>
            <p:cNvSpPr txBox="1"/>
            <p:nvPr/>
          </p:nvSpPr>
          <p:spPr>
            <a:xfrm>
              <a:off x="511732" y="3754570"/>
              <a:ext cx="1182089" cy="469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Automated Billing 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8D525AA-EEFC-F427-F373-0EBFF08E9E77}"/>
                </a:ext>
              </a:extLst>
            </p:cNvPr>
            <p:cNvSpPr txBox="1"/>
            <p:nvPr/>
          </p:nvSpPr>
          <p:spPr>
            <a:xfrm>
              <a:off x="635001" y="2772875"/>
              <a:ext cx="1337088" cy="469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82828"/>
                  </a:solidFill>
                  <a:latin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 Provider Platform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BF1AAC2-B454-90AF-3675-AB38DA18B7C3}"/>
              </a:ext>
            </a:extLst>
          </p:cNvPr>
          <p:cNvSpPr/>
          <p:nvPr/>
        </p:nvSpPr>
        <p:spPr>
          <a:xfrm>
            <a:off x="4867844" y="839313"/>
            <a:ext cx="4019727" cy="751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Colocation, along with associated services and products is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aims 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diversify revenue, while improving the JSE’s value proposition and ensuring global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competitiveness 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14717D-B7E8-F286-6850-245A902C7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87" y="1805624"/>
            <a:ext cx="3688040" cy="322783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DA9AD04-E0A7-746E-61D0-7E353D61E97F}"/>
              </a:ext>
            </a:extLst>
          </p:cNvPr>
          <p:cNvSpPr/>
          <p:nvPr/>
        </p:nvSpPr>
        <p:spPr>
          <a:xfrm>
            <a:off x="476987" y="839312"/>
            <a:ext cx="3688040" cy="766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data sales aims to diversify revenue through data analytics services,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and data distribution.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9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37839-0818-1307-15F1-F69D1C5D8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B476-4E93-5C29-AD22-16D17955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11956"/>
          </a:xfrm>
        </p:spPr>
        <p:txBody>
          <a:bodyPr/>
          <a:lstStyle/>
          <a:p>
            <a:r>
              <a:rPr lang="en-US" b="1" dirty="0"/>
              <a:t>JSE INVESTOR SERVICES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9E245-E3C0-5EEA-A980-4F603034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1265-709E-4441-B224-E8AE9D83E2E2}" type="slidenum">
              <a:rPr lang="hu-HU" smtClean="0">
                <a:ea typeface="Gadugi" panose="020B0502040204020203" pitchFamily="34" charset="0"/>
              </a:rPr>
              <a:pPr/>
              <a:t>8</a:t>
            </a:fld>
            <a:endParaRPr lang="hu-HU">
              <a:ea typeface="Gadug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8EE3E5-052F-FAB9-FDB8-B3A613DE9278}"/>
              </a:ext>
            </a:extLst>
          </p:cNvPr>
          <p:cNvGrpSpPr/>
          <p:nvPr/>
        </p:nvGrpSpPr>
        <p:grpSpPr>
          <a:xfrm>
            <a:off x="3069770" y="1078554"/>
            <a:ext cx="4442263" cy="3885017"/>
            <a:chOff x="6549598" y="1552543"/>
            <a:chExt cx="5032765" cy="44098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574E7-A2D3-4CC1-7209-A83F2DB5734C}"/>
                </a:ext>
              </a:extLst>
            </p:cNvPr>
            <p:cNvGrpSpPr/>
            <p:nvPr/>
          </p:nvGrpSpPr>
          <p:grpSpPr>
            <a:xfrm>
              <a:off x="6549598" y="1552543"/>
              <a:ext cx="5032765" cy="4409863"/>
              <a:chOff x="2239409" y="254835"/>
              <a:chExt cx="4561865" cy="4579965"/>
            </a:xfrm>
            <a:solidFill>
              <a:schemeClr val="bg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47DD3C-175C-DC6E-9C96-8B2EA6728DA2}"/>
                  </a:ext>
                </a:extLst>
              </p:cNvPr>
              <p:cNvSpPr/>
              <p:nvPr/>
            </p:nvSpPr>
            <p:spPr>
              <a:xfrm>
                <a:off x="2239409" y="2724329"/>
                <a:ext cx="2110471" cy="211047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Shareholder Management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Share ownership analysis, market intelligence, investor communication and shareholder management technology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20B122-B725-0B1B-774D-7F03B1D41FFE}"/>
                  </a:ext>
                </a:extLst>
              </p:cNvPr>
              <p:cNvSpPr/>
              <p:nvPr/>
            </p:nvSpPr>
            <p:spPr>
              <a:xfrm>
                <a:off x="4690803" y="2724329"/>
                <a:ext cx="2110471" cy="211047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Stakeholder Engagement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Comprehensive advisory, execution and proxy solicitation services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E66B6A-6114-C6BF-6CD2-852CC20AE972}"/>
                  </a:ext>
                </a:extLst>
              </p:cNvPr>
              <p:cNvSpPr/>
              <p:nvPr/>
            </p:nvSpPr>
            <p:spPr>
              <a:xfrm>
                <a:off x="2239409" y="254835"/>
                <a:ext cx="2110471" cy="211047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Registry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Comprehensive listed and unlisted share registry, meetings services as well as multi-channel investor communications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C09B31-CDF0-FB8A-7AA5-EA6CC85F01F3}"/>
                  </a:ext>
                </a:extLst>
              </p:cNvPr>
              <p:cNvSpPr/>
              <p:nvPr/>
            </p:nvSpPr>
            <p:spPr>
              <a:xfrm>
                <a:off x="4690803" y="254835"/>
                <a:ext cx="2110471" cy="211047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Custodial Services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3030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JSE Investor Services (Pty) Limited will hold your shares and funds in safe custody.</a:t>
                </a:r>
              </a:p>
            </p:txBody>
          </p:sp>
        </p:grpSp>
        <p:pic>
          <p:nvPicPr>
            <p:cNvPr id="8" name="Graphic 8" descr="Upward trend with solid fill">
              <a:extLst>
                <a:ext uri="{FF2B5EF4-FFF2-40B4-BE49-F238E27FC236}">
                  <a16:creationId xmlns:a16="http://schemas.microsoft.com/office/drawing/2014/main" id="{AE35C4EF-0B07-42A4-BC15-E36CE26525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526408" y="1598522"/>
              <a:ext cx="490274" cy="490274"/>
            </a:xfrm>
            <a:prstGeom prst="rect">
              <a:avLst/>
            </a:prstGeom>
          </p:spPr>
        </p:pic>
        <p:pic>
          <p:nvPicPr>
            <p:cNvPr id="9" name="Graphic 9" descr="Paper with solid fill">
              <a:extLst>
                <a:ext uri="{FF2B5EF4-FFF2-40B4-BE49-F238E27FC236}">
                  <a16:creationId xmlns:a16="http://schemas.microsoft.com/office/drawing/2014/main" id="{F799FC0F-516E-EBA4-F0F3-1A1B5A8C0C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31791" y="1622041"/>
              <a:ext cx="443235" cy="443235"/>
            </a:xfrm>
            <a:prstGeom prst="rect">
              <a:avLst/>
            </a:prstGeom>
          </p:spPr>
        </p:pic>
        <p:pic>
          <p:nvPicPr>
            <p:cNvPr id="10" name="Graphic 10" descr="Users with solid fill">
              <a:extLst>
                <a:ext uri="{FF2B5EF4-FFF2-40B4-BE49-F238E27FC236}">
                  <a16:creationId xmlns:a16="http://schemas.microsoft.com/office/drawing/2014/main" id="{A4957D95-41C9-A59B-9515-3675B5A95F4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01467" y="3974686"/>
              <a:ext cx="540156" cy="540156"/>
            </a:xfrm>
            <a:prstGeom prst="rect">
              <a:avLst/>
            </a:prstGeom>
          </p:spPr>
        </p:pic>
        <p:pic>
          <p:nvPicPr>
            <p:cNvPr id="11" name="Graphic 11" descr="Lightbulb with solid fill">
              <a:extLst>
                <a:ext uri="{FF2B5EF4-FFF2-40B4-BE49-F238E27FC236}">
                  <a16:creationId xmlns:a16="http://schemas.microsoft.com/office/drawing/2014/main" id="{F6CA6767-DD82-8278-A9DB-C87417A506D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82026" y="3974686"/>
              <a:ext cx="472348" cy="4723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792D93F-BEB1-8107-131B-014C4F6D38D9}"/>
              </a:ext>
            </a:extLst>
          </p:cNvPr>
          <p:cNvSpPr txBox="1"/>
          <p:nvPr/>
        </p:nvSpPr>
        <p:spPr>
          <a:xfrm>
            <a:off x="522513" y="1889217"/>
            <a:ext cx="213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Diversifying revenue through acquisition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708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249BE-DC28-206D-80EA-EE24F6D7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4199-0F9E-DD03-B7F4-9F9878E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11956"/>
          </a:xfrm>
        </p:spPr>
        <p:txBody>
          <a:bodyPr/>
          <a:lstStyle/>
          <a:p>
            <a:r>
              <a:rPr lang="en-US" b="1" dirty="0"/>
              <a:t>JSE PRIVATE PLACEMENTS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2100B-75C4-466A-C899-AABA5B31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1265-709E-4441-B224-E8AE9D83E2E2}" type="slidenum">
              <a:rPr lang="hu-HU" smtClean="0">
                <a:ea typeface="Gadugi" panose="020B0502040204020203" pitchFamily="34" charset="0"/>
              </a:rPr>
              <a:pPr/>
              <a:t>9</a:t>
            </a:fld>
            <a:endParaRPr lang="hu-HU">
              <a:ea typeface="Gadugi" panose="020B0502040204020203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43D6DBDE-31D2-6B62-66F8-D32285BA6DE1}"/>
              </a:ext>
            </a:extLst>
          </p:cNvPr>
          <p:cNvSpPr txBox="1"/>
          <p:nvPr/>
        </p:nvSpPr>
        <p:spPr>
          <a:xfrm>
            <a:off x="310242" y="768102"/>
            <a:ext cx="8752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JSE Private Placements (JPP) is an online platform that assists SMEs and Infrastructure projects to raise debt and/or equity from pre-qualified investors. </a:t>
            </a:r>
            <a:endParaRPr lang="en-US" sz="3200" dirty="0">
              <a:latin typeface="+mn-lt"/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95D6C19-936C-AD3A-961B-B8F480A4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2" y="1817808"/>
            <a:ext cx="443044" cy="414644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AA92B64-1994-95DC-7E1F-9C56F20BC88E}"/>
              </a:ext>
            </a:extLst>
          </p:cNvPr>
          <p:cNvGrpSpPr/>
          <p:nvPr/>
        </p:nvGrpSpPr>
        <p:grpSpPr>
          <a:xfrm>
            <a:off x="188670" y="1738434"/>
            <a:ext cx="4218098" cy="3449431"/>
            <a:chOff x="258742" y="1416910"/>
            <a:chExt cx="4397173" cy="3947275"/>
          </a:xfrm>
        </p:grpSpPr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84ED251F-20CF-92B1-D03E-CD8D1CCF0231}"/>
                </a:ext>
              </a:extLst>
            </p:cNvPr>
            <p:cNvSpPr/>
            <p:nvPr/>
          </p:nvSpPr>
          <p:spPr>
            <a:xfrm>
              <a:off x="258742" y="1416910"/>
              <a:ext cx="687228" cy="656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/>
            </a:p>
          </p:txBody>
        </p:sp>
        <p:sp>
          <p:nvSpPr>
            <p:cNvPr id="1025" name="TextBox 130">
              <a:extLst>
                <a:ext uri="{FF2B5EF4-FFF2-40B4-BE49-F238E27FC236}">
                  <a16:creationId xmlns:a16="http://schemas.microsoft.com/office/drawing/2014/main" id="{E4DE5D49-11E5-4074-FFC7-021D79C3B53C}"/>
                </a:ext>
              </a:extLst>
            </p:cNvPr>
            <p:cNvSpPr txBox="1"/>
            <p:nvPr/>
          </p:nvSpPr>
          <p:spPr>
            <a:xfrm>
              <a:off x="1251092" y="1541955"/>
              <a:ext cx="340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>
                  <a:solidFill>
                    <a:srgbClr val="94D600"/>
                  </a:solidFill>
                  <a:ea typeface="+mj-ea"/>
                  <a:cs typeface="+mj-cs"/>
                </a:rPr>
                <a:t>Our Vision </a:t>
              </a:r>
              <a:endParaRPr lang="en-ZA" sz="1400" b="1" dirty="0">
                <a:solidFill>
                  <a:schemeClr val="bg1"/>
                </a:solidFill>
                <a:ea typeface="+mj-ea"/>
                <a:cs typeface="+mj-cs"/>
              </a:endParaRPr>
            </a:p>
            <a:p>
              <a:r>
                <a:rPr lang="en-ZA" sz="1200" dirty="0">
                  <a:ea typeface="+mj-ea"/>
                  <a:cs typeface="+mj-cs"/>
                </a:rPr>
                <a:t>Be the leading private markets platform in Africa</a:t>
              </a:r>
            </a:p>
          </p:txBody>
        </p:sp>
        <p:sp>
          <p:nvSpPr>
            <p:cNvPr id="1027" name="TextBox 131">
              <a:extLst>
                <a:ext uri="{FF2B5EF4-FFF2-40B4-BE49-F238E27FC236}">
                  <a16:creationId xmlns:a16="http://schemas.microsoft.com/office/drawing/2014/main" id="{16E903EB-39A6-33E0-4028-283A8CB8D3E8}"/>
                </a:ext>
              </a:extLst>
            </p:cNvPr>
            <p:cNvSpPr txBox="1"/>
            <p:nvPr/>
          </p:nvSpPr>
          <p:spPr>
            <a:xfrm>
              <a:off x="1240578" y="2613415"/>
              <a:ext cx="31962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>
                  <a:solidFill>
                    <a:srgbClr val="94D600"/>
                  </a:solidFill>
                  <a:ea typeface="+mj-ea"/>
                  <a:cs typeface="+mj-cs"/>
                </a:rPr>
                <a:t>Our Mission </a:t>
              </a:r>
            </a:p>
            <a:p>
              <a:r>
                <a:rPr lang="en-ZA" sz="1200" dirty="0">
                  <a:ea typeface="+mj-ea"/>
                  <a:cs typeface="+mj-cs"/>
                </a:rPr>
                <a:t>To accelerate Africa’s growth by facilitating capital formation and liquidity in private markets </a:t>
              </a:r>
            </a:p>
          </p:txBody>
        </p:sp>
        <p:sp>
          <p:nvSpPr>
            <p:cNvPr id="1029" name="TextBox 132">
              <a:extLst>
                <a:ext uri="{FF2B5EF4-FFF2-40B4-BE49-F238E27FC236}">
                  <a16:creationId xmlns:a16="http://schemas.microsoft.com/office/drawing/2014/main" id="{8C176B43-75D8-93A9-56AD-37BCD37D3268}"/>
                </a:ext>
              </a:extLst>
            </p:cNvPr>
            <p:cNvSpPr txBox="1"/>
            <p:nvPr/>
          </p:nvSpPr>
          <p:spPr>
            <a:xfrm>
              <a:off x="1203656" y="3744080"/>
              <a:ext cx="3406780" cy="162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>
                  <a:solidFill>
                    <a:srgbClr val="94D600"/>
                  </a:solidFill>
                  <a:ea typeface="+mj-ea"/>
                  <a:cs typeface="+mj-cs"/>
                </a:rPr>
                <a:t>Our Strategy </a:t>
              </a:r>
              <a:endParaRPr lang="en-ZA" sz="1100" dirty="0">
                <a:solidFill>
                  <a:srgbClr val="FF0000"/>
                </a:solidFill>
                <a:ea typeface="+mj-ea"/>
                <a:cs typeface="+mj-cs"/>
              </a:endParaRPr>
            </a:p>
            <a:p>
              <a:r>
                <a:rPr lang="en-ZA" sz="1200" dirty="0">
                  <a:ea typeface="+mj-ea"/>
                  <a:cs typeface="+mj-cs"/>
                </a:rPr>
                <a:t>To expand JPP’s growth and distribution through strategic partnerships within our eco-system. We will focus on advisors, banks and African exchanges to attain continental reach. Furthermore, we will build an international network with Globacap. </a:t>
              </a:r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06A4E1FA-063D-B5FF-40ED-28C3AF5FD492}"/>
                </a:ext>
              </a:extLst>
            </p:cNvPr>
            <p:cNvSpPr/>
            <p:nvPr/>
          </p:nvSpPr>
          <p:spPr>
            <a:xfrm>
              <a:off x="258742" y="2577310"/>
              <a:ext cx="687228" cy="656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6ED2BEE5-2946-06FA-8C5D-A2A5591ED008}"/>
                </a:ext>
              </a:extLst>
            </p:cNvPr>
            <p:cNvSpPr/>
            <p:nvPr/>
          </p:nvSpPr>
          <p:spPr>
            <a:xfrm>
              <a:off x="258742" y="3811553"/>
              <a:ext cx="687228" cy="656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D733EF95-98F7-43A7-D8F2-C67DD797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504" y="2686699"/>
              <a:ext cx="427604" cy="483683"/>
            </a:xfrm>
            <a:prstGeom prst="rect">
              <a:avLst/>
            </a:prstGeom>
          </p:spPr>
        </p:pic>
        <p:pic>
          <p:nvPicPr>
            <p:cNvPr id="1035" name="Picture 1034" descr="Development plan - Free files and folders icons">
              <a:extLst>
                <a:ext uri="{FF2B5EF4-FFF2-40B4-BE49-F238E27FC236}">
                  <a16:creationId xmlns:a16="http://schemas.microsoft.com/office/drawing/2014/main" id="{79959287-9B1D-E362-0FE2-3667B4F6D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17" y="4010617"/>
              <a:ext cx="349016" cy="34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B0A25A86-405A-457F-B72B-BEFD5A26B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313" y="1533339"/>
            <a:ext cx="4599893" cy="27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5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424</Words>
  <Application>Microsoft Office PowerPoint</Application>
  <PresentationFormat>On-screen Show (16:9)</PresentationFormat>
  <Paragraphs>88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JhengHei</vt:lpstr>
      <vt:lpstr>Aptos</vt:lpstr>
      <vt:lpstr>Arial</vt:lpstr>
      <vt:lpstr>Calibri</vt:lpstr>
      <vt:lpstr>Gadugi</vt:lpstr>
      <vt:lpstr>Roboto</vt:lpstr>
      <vt:lpstr>Wingdings</vt:lpstr>
      <vt:lpstr>Office Theme</vt:lpstr>
      <vt:lpstr>1_Office Theme</vt:lpstr>
      <vt:lpstr>2_Office Theme</vt:lpstr>
      <vt:lpstr>Excellence built through resilience, innovation and trust.</vt:lpstr>
      <vt:lpstr>PowerPoint Presentation</vt:lpstr>
      <vt:lpstr>PowerPoint Presentation</vt:lpstr>
      <vt:lpstr>Revenue Diversification an Imperative</vt:lpstr>
      <vt:lpstr>PowerPoint Presentation</vt:lpstr>
      <vt:lpstr>Truly Diversified Exchange</vt:lpstr>
      <vt:lpstr>Innovation through extended services</vt:lpstr>
      <vt:lpstr>JSE INVESTOR SERVICES</vt:lpstr>
      <vt:lpstr>JSE PRIVATE PLACEMENTS</vt:lpstr>
      <vt:lpstr>What measurable results were achieved</vt:lpstr>
      <vt:lpstr>PowerPoint Presentation</vt:lpstr>
      <vt:lpstr>Lessons from JSE journey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Anelisa Matutu</cp:lastModifiedBy>
  <cp:revision>5</cp:revision>
  <dcterms:created xsi:type="dcterms:W3CDTF">2026-04-21T08:42:34Z</dcterms:created>
  <dcterms:modified xsi:type="dcterms:W3CDTF">2026-06-01T21:15:56Z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93fc94-2a04-4870-acee-9c0cd4b7d590_Enabled">
    <vt:lpwstr>true</vt:lpwstr>
  </property>
  <property fmtid="{D5CDD505-2E9C-101B-9397-08002B2CF9AE}" pid="3" name="MSIP_Label_ce93fc94-2a04-4870-acee-9c0cd4b7d590_SetDate">
    <vt:lpwstr>2026-06-01T14:17:39Z</vt:lpwstr>
  </property>
  <property fmtid="{D5CDD505-2E9C-101B-9397-08002B2CF9AE}" pid="4" name="MSIP_Label_ce93fc94-2a04-4870-acee-9c0cd4b7d590_Method">
    <vt:lpwstr>Standard</vt:lpwstr>
  </property>
  <property fmtid="{D5CDD505-2E9C-101B-9397-08002B2CF9AE}" pid="5" name="MSIP_Label_ce93fc94-2a04-4870-acee-9c0cd4b7d590_Name">
    <vt:lpwstr>Internal</vt:lpwstr>
  </property>
  <property fmtid="{D5CDD505-2E9C-101B-9397-08002B2CF9AE}" pid="6" name="MSIP_Label_ce93fc94-2a04-4870-acee-9c0cd4b7d590_SiteId">
    <vt:lpwstr>cffa6640-7572-4f05-9c64-cd88068c19d4</vt:lpwstr>
  </property>
  <property fmtid="{D5CDD505-2E9C-101B-9397-08002B2CF9AE}" pid="7" name="MSIP_Label_ce93fc94-2a04-4870-acee-9c0cd4b7d590_ActionId">
    <vt:lpwstr>524c14fe-31c9-40ae-ae38-63d057a63acb</vt:lpwstr>
  </property>
  <property fmtid="{D5CDD505-2E9C-101B-9397-08002B2CF9AE}" pid="8" name="MSIP_Label_ce93fc94-2a04-4870-acee-9c0cd4b7d590_ContentBits">
    <vt:lpwstr>0</vt:lpwstr>
  </property>
  <property fmtid="{D5CDD505-2E9C-101B-9397-08002B2CF9AE}" pid="9" name="MSIP_Label_ce93fc94-2a04-4870-acee-9c0cd4b7d590_Tag">
    <vt:lpwstr>10, 3, 0, 1</vt:lpwstr>
  </property>
</Properties>
</file>